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B844E2-B374-44ED-A42E-E1060D36F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5400" dirty="0"/>
              <a:t>Analiza różnego rodzaju transportu w </a:t>
            </a:r>
            <a:r>
              <a:rPr lang="pl-PL" sz="5400" dirty="0" err="1"/>
              <a:t>barcelonie</a:t>
            </a:r>
            <a:endParaRPr lang="pl-PL" sz="5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4AB32AB-6DBE-48EF-BA08-FC7C57C9F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915" y="5236439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pl-PL" sz="1800" dirty="0"/>
              <a:t>Mira Wróblewska</a:t>
            </a:r>
          </a:p>
        </p:txBody>
      </p:sp>
    </p:spTree>
    <p:extLst>
      <p:ext uri="{BB962C8B-B14F-4D97-AF65-F5344CB8AC3E}">
        <p14:creationId xmlns:p14="http://schemas.microsoft.com/office/powerpoint/2010/main" val="183549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 descr="Obraz zawierający niebo, kolorowy, przejażdżka&#10;&#10;Opis wygenerowany automatycznie">
            <a:extLst>
              <a:ext uri="{FF2B5EF4-FFF2-40B4-BE49-F238E27FC236}">
                <a16:creationId xmlns:a16="http://schemas.microsoft.com/office/drawing/2014/main" id="{D51AA977-2099-4974-815E-12625336A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03DDD5-C8FE-4052-84EF-3A0EEA35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600" cap="all">
                <a:solidFill>
                  <a:srgbClr val="FFFFFF"/>
                </a:solidFill>
              </a:rPr>
              <a:t>Podsumowanie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78EF399-547A-461F-B892-792F3A992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50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3C8EAF-D0F9-44DA-961C-37F7E89E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pl-PL" sz="4400" dirty="0"/>
              <a:t>Wstęp</a:t>
            </a:r>
            <a:endParaRPr lang="en-US" sz="440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A7372A-CC48-4791-8AC1-2E672332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2171700"/>
            <a:ext cx="3282694" cy="36957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pl-PL" sz="2400" dirty="0"/>
              <a:t>Przedstawienie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pl-PL" sz="2400" dirty="0"/>
              <a:t>Użyte narzędzia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pl-PL" sz="2400" dirty="0"/>
              <a:t>Link do danych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2400" dirty="0"/>
              <a:t>https://www.kaggle.com/xvivancos/barcelona-data-sets/code</a:t>
            </a:r>
          </a:p>
        </p:txBody>
      </p:sp>
      <p:pic>
        <p:nvPicPr>
          <p:cNvPr id="6" name="Symbol zastępczy zawartości 5" descr="Obraz zawierający zewnętrzne, niebo, roślina&#10;&#10;Opis wygenerowany automatycznie">
            <a:extLst>
              <a:ext uri="{FF2B5EF4-FFF2-40B4-BE49-F238E27FC236}">
                <a16:creationId xmlns:a16="http://schemas.microsoft.com/office/drawing/2014/main" id="{680A74BE-3667-4CB6-943F-0D36B2694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467" y="1093909"/>
            <a:ext cx="6517065" cy="43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7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C06977-7843-4779-BECC-36D81454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7132B70-6286-462E-942A-35D717FF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61" y="447261"/>
            <a:ext cx="5963478" cy="5963478"/>
          </a:xfrm>
        </p:spPr>
      </p:pic>
    </p:spTree>
    <p:extLst>
      <p:ext uri="{BB962C8B-B14F-4D97-AF65-F5344CB8AC3E}">
        <p14:creationId xmlns:p14="http://schemas.microsoft.com/office/powerpoint/2010/main" val="25762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2812A7-E127-44BB-9908-7403849D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21560A0-2118-471F-AB7F-7984774C2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878" y="400878"/>
            <a:ext cx="6056243" cy="6056243"/>
          </a:xfrm>
        </p:spPr>
      </p:pic>
    </p:spTree>
    <p:extLst>
      <p:ext uri="{BB962C8B-B14F-4D97-AF65-F5344CB8AC3E}">
        <p14:creationId xmlns:p14="http://schemas.microsoft.com/office/powerpoint/2010/main" val="235648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E849A-61BF-48FE-B090-E808A2A9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4081DF9-E5E4-44C8-A0B1-2F6DD3792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26" y="387626"/>
            <a:ext cx="6082748" cy="6082748"/>
          </a:xfrm>
        </p:spPr>
      </p:pic>
    </p:spTree>
    <p:extLst>
      <p:ext uri="{BB962C8B-B14F-4D97-AF65-F5344CB8AC3E}">
        <p14:creationId xmlns:p14="http://schemas.microsoft.com/office/powerpoint/2010/main" val="54871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925670-FC43-417A-AF21-E976418C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C34D3EA-1A5A-40E2-835F-A07347C28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852" y="546652"/>
            <a:ext cx="5764696" cy="5764696"/>
          </a:xfrm>
        </p:spPr>
      </p:pic>
    </p:spTree>
    <p:extLst>
      <p:ext uri="{BB962C8B-B14F-4D97-AF65-F5344CB8AC3E}">
        <p14:creationId xmlns:p14="http://schemas.microsoft.com/office/powerpoint/2010/main" val="261086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B7FD5-0A52-4595-B89F-A95E59B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641B8B55-911E-4F22-A5D2-29B985A37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095" y="506895"/>
            <a:ext cx="5844209" cy="5844209"/>
          </a:xfrm>
        </p:spPr>
      </p:pic>
    </p:spTree>
    <p:extLst>
      <p:ext uri="{BB962C8B-B14F-4D97-AF65-F5344CB8AC3E}">
        <p14:creationId xmlns:p14="http://schemas.microsoft.com/office/powerpoint/2010/main" val="38463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D1020C-9476-4B23-8A1D-D386626E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14BF517-813E-4971-930C-0341BA34C7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811" y="908445"/>
            <a:ext cx="4720416" cy="4720416"/>
          </a:xfr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C60135D-0CC9-4BAE-A025-A8398AD2B8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8255" y="908445"/>
            <a:ext cx="4720416" cy="4720416"/>
          </a:xfrm>
        </p:spPr>
      </p:pic>
    </p:spTree>
    <p:extLst>
      <p:ext uri="{BB962C8B-B14F-4D97-AF65-F5344CB8AC3E}">
        <p14:creationId xmlns:p14="http://schemas.microsoft.com/office/powerpoint/2010/main" val="314522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2D1F3B-91C4-4A5A-9454-1F90D85B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583D7E1-E518-4182-BF02-5D7D63A3B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592" y="504698"/>
            <a:ext cx="4539216" cy="5848603"/>
          </a:xfrm>
        </p:spPr>
      </p:pic>
    </p:spTree>
    <p:extLst>
      <p:ext uri="{BB962C8B-B14F-4D97-AF65-F5344CB8AC3E}">
        <p14:creationId xmlns:p14="http://schemas.microsoft.com/office/powerpoint/2010/main" val="3892375904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47</TotalTime>
  <Words>29</Words>
  <Application>Microsoft Office PowerPoint</Application>
  <PresentationFormat>Panoramiczny</PresentationFormat>
  <Paragraphs>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2" baseType="lpstr">
      <vt:lpstr>Franklin Gothic Book</vt:lpstr>
      <vt:lpstr>Przycinanie</vt:lpstr>
      <vt:lpstr>Analiza różnego rodzaju transportu w barcelonie</vt:lpstr>
      <vt:lpstr>Wstęp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różnego rodzaju transportu w barcelonie</dc:title>
  <dc:creator>Wróblewska Mira (STUD)</dc:creator>
  <cp:lastModifiedBy>Wróblewska Mira (STUD)</cp:lastModifiedBy>
  <cp:revision>1</cp:revision>
  <dcterms:created xsi:type="dcterms:W3CDTF">2021-11-03T22:44:09Z</dcterms:created>
  <dcterms:modified xsi:type="dcterms:W3CDTF">2021-11-03T23:32:08Z</dcterms:modified>
</cp:coreProperties>
</file>