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2" r:id="rId4"/>
    <p:sldId id="263" r:id="rId5"/>
    <p:sldId id="261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vybikes.com/system-data" TargetMode="External"/><Relationship Id="rId2" Type="http://schemas.openxmlformats.org/officeDocument/2006/relationships/hyperlink" Target="https://www.kaggle.com/timgid/cyclistic-dataset-google-certificate-capston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435" y="1535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Wypożyczalnia rowerów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655" y="5167714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pl-PL" sz="2400" dirty="0" err="1"/>
              <a:t>Divvy</a:t>
            </a:r>
            <a:r>
              <a:rPr lang="pl-PL" sz="2400" dirty="0"/>
              <a:t> w Chicago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5E63618-C5A1-490A-8E9E-268EEF98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14186" cy="6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4282831"/>
          </a:xfrm>
        </p:spPr>
        <p:txBody>
          <a:bodyPr anchor="ctr">
            <a:normAutofit fontScale="90000"/>
          </a:bodyPr>
          <a:lstStyle/>
          <a:p>
            <a:pPr lvl="0"/>
            <a:r>
              <a:rPr lang="pl-PL" sz="4800" i="1" dirty="0">
                <a:solidFill>
                  <a:srgbClr val="FFFFFF"/>
                </a:solidFill>
              </a:rPr>
              <a:t>Analizowane dane zawierają 84776 różnych </a:t>
            </a:r>
            <a:r>
              <a:rPr lang="pl-PL" sz="4800" i="1" dirty="0" err="1">
                <a:solidFill>
                  <a:srgbClr val="FFFFFF"/>
                </a:solidFill>
              </a:rPr>
              <a:t>wypożyczeń</a:t>
            </a:r>
            <a:r>
              <a:rPr lang="pl-PL" sz="4800" i="1" dirty="0">
                <a:solidFill>
                  <a:srgbClr val="FFFFFF"/>
                </a:solidFill>
              </a:rPr>
              <a:t> z kwietnia 2020 roku</a:t>
            </a:r>
            <a:br>
              <a:rPr lang="pl-PL" sz="4800" i="1" dirty="0">
                <a:solidFill>
                  <a:srgbClr val="FFFFFF"/>
                </a:solidFill>
              </a:rPr>
            </a:br>
            <a:br>
              <a:rPr lang="pl-PL" sz="4800" i="1" dirty="0">
                <a:solidFill>
                  <a:srgbClr val="FFFFFF"/>
                </a:solidFill>
              </a:rPr>
            </a:br>
            <a:r>
              <a:rPr lang="pl-PL" sz="4800" i="1" dirty="0">
                <a:solidFill>
                  <a:srgbClr val="FFFFFF"/>
                </a:solidFill>
              </a:rPr>
              <a:t>Dane:</a:t>
            </a:r>
            <a:br>
              <a:rPr lang="pl-PL" sz="4800" i="1" dirty="0">
                <a:solidFill>
                  <a:srgbClr val="FFFFFF"/>
                </a:solidFill>
              </a:rPr>
            </a:br>
            <a:r>
              <a:rPr lang="pl-PL" sz="1800" i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https://www.kaggle.com/timgid/cyclistic-dataset-google-certificate-capstone</a:t>
            </a:r>
            <a:br>
              <a:rPr lang="pl-PL" sz="1800" i="1" dirty="0">
                <a:solidFill>
                  <a:srgbClr val="7030A0"/>
                </a:solidFill>
              </a:rPr>
            </a:br>
            <a:br>
              <a:rPr lang="pl-PL" sz="1800" i="1" dirty="0">
                <a:solidFill>
                  <a:srgbClr val="7030A0"/>
                </a:solidFill>
              </a:rPr>
            </a:br>
            <a:r>
              <a:rPr lang="pl-PL" sz="2400" i="1" dirty="0">
                <a:solidFill>
                  <a:srgbClr val="FFFFFF"/>
                </a:solidFill>
              </a:rPr>
              <a:t>Udostępnione przez:</a:t>
            </a:r>
            <a:br>
              <a:rPr lang="pl-PL" sz="1800" i="1" dirty="0">
                <a:solidFill>
                  <a:srgbClr val="7030A0"/>
                </a:solidFill>
              </a:rPr>
            </a:br>
            <a:r>
              <a:rPr lang="pl-PL" sz="1800" i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https://www.divvybikes.com/system-data</a:t>
            </a:r>
            <a:br>
              <a:rPr lang="pl-PL" sz="1800" i="1" dirty="0">
                <a:solidFill>
                  <a:srgbClr val="7030A0"/>
                </a:solidFill>
              </a:rPr>
            </a:br>
            <a:br>
              <a:rPr lang="pl-PL" sz="1800" i="1" dirty="0">
                <a:solidFill>
                  <a:srgbClr val="7030A0"/>
                </a:solidFill>
              </a:rPr>
            </a:br>
            <a:endParaRPr lang="en-US" sz="1800" i="1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B9C705-63BD-444A-928E-8F6D0B3B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77" y="5092976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Popularność na przestrzeni całego </a:t>
            </a:r>
            <a:r>
              <a:rPr lang="pl-PL" dirty="0" err="1"/>
              <a:t>mesiąca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8CB3C0-95B1-46E2-BEC7-25D91E5D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27" y="0"/>
            <a:ext cx="7888119" cy="456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B9C705-63BD-444A-928E-8F6D0B3B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19479"/>
            <a:ext cx="10113645" cy="743682"/>
          </a:xfrm>
        </p:spPr>
        <p:txBody>
          <a:bodyPr/>
          <a:lstStyle/>
          <a:p>
            <a:r>
              <a:rPr lang="pl-PL" dirty="0"/>
              <a:t>Popularność w zależności od dnia tygodnia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EB2525-7D19-4658-AC44-094DB7F6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2" y="0"/>
            <a:ext cx="5956368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60B662-6F27-412D-AF2E-6432D5AF6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" t="9599" r="-676" b="-6707"/>
          <a:stretch/>
        </p:blipFill>
        <p:spPr bwMode="auto">
          <a:xfrm>
            <a:off x="5916342" y="82696"/>
            <a:ext cx="6136025" cy="47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1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B9C705-63BD-444A-928E-8F6D0B3B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Popularność w zależności od godziny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5D291B-42FF-4317-BE5C-477C5E68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0"/>
            <a:ext cx="8023145" cy="45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7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D4AB5-CA37-403E-BB36-ACD8FC11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Długość wypożyczenia </a:t>
            </a:r>
            <a:r>
              <a:rPr lang="pl-PL" dirty="0" err="1"/>
              <a:t>rowera</a:t>
            </a:r>
            <a:endParaRPr lang="en-GB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6D88A538-6974-4821-93E6-78396BA1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28" y="-11016"/>
            <a:ext cx="8020050" cy="463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8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D4AB5-CA37-403E-BB36-ACD8FC11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16" y="5000698"/>
            <a:ext cx="10113645" cy="743682"/>
          </a:xfrm>
        </p:spPr>
        <p:txBody>
          <a:bodyPr/>
          <a:lstStyle/>
          <a:p>
            <a:pPr algn="ctr"/>
            <a:r>
              <a:rPr lang="pl-PL" dirty="0"/>
              <a:t>Najczęściej używane stacje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A265C-80A0-4871-95CF-F3971311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00" y="0"/>
            <a:ext cx="4928401" cy="44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D4AB5-CA37-403E-BB36-ACD8FC11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Najpopularniejsze trasy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D516-90ED-4608-94E0-B29A6211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4944"/>
            <a:ext cx="6001966" cy="3598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7189F-3E26-43B7-A2D6-5B784DF6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67" y="308967"/>
            <a:ext cx="6036509" cy="3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3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{463AAF7D-09EA-481E-B688-9FC940F34C70}tf56160789_win32</Template>
  <TotalTime>83</TotalTime>
  <Words>72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Wypożyczalnia rowerów</vt:lpstr>
      <vt:lpstr>Analizowane dane zawierają 84776 różnych wypożyczeń z kwietnia 2020 roku  Dane: https://www.kaggle.com/timgid/cyclistic-dataset-google-certificate-capstone  Udostępnione przez: https://www.divvybikes.com/system-data  </vt:lpstr>
      <vt:lpstr>Popularność na przestrzeni całego mesiąca</vt:lpstr>
      <vt:lpstr>Popularność w zależności od dnia tygodnia</vt:lpstr>
      <vt:lpstr>Popularność w zależności od godziny</vt:lpstr>
      <vt:lpstr>Długość wypożyczenia rowera</vt:lpstr>
      <vt:lpstr>Najczęściej używane stacje</vt:lpstr>
      <vt:lpstr>Najpopularniejsze trasy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Maciej Kołek</dc:creator>
  <cp:lastModifiedBy>Maciej Kołek</cp:lastModifiedBy>
  <cp:revision>6</cp:revision>
  <dcterms:created xsi:type="dcterms:W3CDTF">2021-11-07T17:29:41Z</dcterms:created>
  <dcterms:modified xsi:type="dcterms:W3CDTF">2021-11-07T18:53:39Z</dcterms:modified>
</cp:coreProperties>
</file>