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0" r:id="rId3"/>
    <p:sldId id="265" r:id="rId5"/>
    <p:sldId id="261" r:id="rId6"/>
    <p:sldId id="273" r:id="rId7"/>
    <p:sldId id="272" r:id="rId8"/>
    <p:sldId id="268" r:id="rId9"/>
    <p:sldId id="270" r:id="rId10"/>
    <p:sldId id="263" r:id="rId11"/>
    <p:sldId id="266" r:id="rId12"/>
    <p:sldId id="274" r:id="rId13"/>
    <p:sldId id="275" r:id="rId14"/>
    <p:sldId id="277" r:id="rId15"/>
    <p:sldId id="276" r:id="rId16"/>
    <p:sldId id="267" r:id="rId17"/>
    <p:sldId id="283" r:id="rId18"/>
    <p:sldId id="262" r:id="rId19"/>
    <p:sldId id="281" r:id="rId20"/>
    <p:sldId id="280" r:id="rId21"/>
    <p:sldId id="279" r:id="rId22"/>
    <p:sldId id="282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0110FC-332F-4D7A-A283-D17CBAB97F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29D0F-69B2-4ABF-A0D0-759E49C4BEF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0129C-732E-4EB2-A793-F34C9775F7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0129C-732E-4EB2-A793-F34C9775F7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0129C-732E-4EB2-A793-F34C9775F7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0129C-732E-4EB2-A793-F34C9775F7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0129C-732E-4EB2-A793-F34C9775F7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0129C-732E-4EB2-A793-F34C9775F7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0129C-732E-4EB2-A793-F34C9775F7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0129C-732E-4EB2-A793-F34C9775F7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0129C-732E-4EB2-A793-F34C9775F7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0129C-732E-4EB2-A793-F34C9775F7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0129C-732E-4EB2-A793-F34C9775F7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0129C-732E-4EB2-A793-F34C9775F7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0129C-732E-4EB2-A793-F34C9775F7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0129C-732E-4EB2-A793-F34C9775F7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0C67-4C48-4120-B9FB-256DD4E5FF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0801-AEFA-4483-AC47-4D244F4FAD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0C67-4C48-4120-B9FB-256DD4E5FF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0801-AEFA-4483-AC47-4D244F4FAD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0C67-4C48-4120-B9FB-256DD4E5FF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0801-AEFA-4483-AC47-4D244F4FAD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0C67-4C48-4120-B9FB-256DD4E5FF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0801-AEFA-4483-AC47-4D244F4FAD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0C67-4C48-4120-B9FB-256DD4E5FF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0801-AEFA-4483-AC47-4D244F4FAD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0C67-4C48-4120-B9FB-256DD4E5FF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0801-AEFA-4483-AC47-4D244F4FAD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0C67-4C48-4120-B9FB-256DD4E5FF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0801-AEFA-4483-AC47-4D244F4FAD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0C67-4C48-4120-B9FB-256DD4E5FF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0801-AEFA-4483-AC47-4D244F4FAD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0C67-4C48-4120-B9FB-256DD4E5FF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0801-AEFA-4483-AC47-4D244F4FAD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0C67-4C48-4120-B9FB-256DD4E5FF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0801-AEFA-4483-AC47-4D244F4FAD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0C67-4C48-4120-B9FB-256DD4E5FF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0801-AEFA-4483-AC47-4D244F4FAD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40C67-4C48-4120-B9FB-256DD4E5FF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80801-AEFA-4483-AC47-4D244F4FAD7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4111576" y="552612"/>
            <a:ext cx="4699629" cy="575277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 rot="8561165">
            <a:off x="8364415" y="225084"/>
            <a:ext cx="3580228" cy="3580228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065489" y="697757"/>
            <a:ext cx="2380343" cy="501771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470873" y="3599543"/>
            <a:ext cx="32979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cs typeface="+mn-ea"/>
                <a:sym typeface="+mn-lt"/>
              </a:rPr>
              <a:t>FANTION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300250" y="1455058"/>
            <a:ext cx="116114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dirty="0">
                <a:latin typeface="汉仪大宋简" panose="02010609000101010101" pitchFamily="49" charset="-122"/>
                <a:ea typeface="汉仪大宋简" panose="02010609000101010101" pitchFamily="49" charset="-122"/>
                <a:cs typeface="+mn-ea"/>
                <a:sym typeface="+mn-lt"/>
              </a:rPr>
              <a:t>分享</a:t>
            </a:r>
            <a:endParaRPr lang="zh-CN" altLang="en-US" sz="8000" dirty="0">
              <a:latin typeface="汉仪大宋简" panose="02010609000101010101" pitchFamily="49" charset="-122"/>
              <a:ea typeface="汉仪大宋简" panose="02010609000101010101" pitchFamily="49" charset="-122"/>
              <a:cs typeface="+mn-ea"/>
              <a:sym typeface="+mn-lt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6461391" y="1455055"/>
            <a:ext cx="0" cy="26815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6565997" y="2322274"/>
            <a:ext cx="4788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cs typeface="+mn-ea"/>
                <a:sym typeface="+mn-lt"/>
              </a:rPr>
              <a:t>生命不息学习</a:t>
            </a:r>
            <a:endParaRPr lang="en-US" altLang="zh-CN" sz="2000" dirty="0">
              <a:cs typeface="+mn-ea"/>
              <a:sym typeface="+mn-lt"/>
            </a:endParaRPr>
          </a:p>
          <a:p>
            <a:r>
              <a:rPr lang="zh-CN" altLang="en-US" sz="2000" dirty="0">
                <a:cs typeface="+mn-ea"/>
                <a:sym typeface="+mn-lt"/>
              </a:rPr>
              <a:t>不止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733148" y="5363411"/>
            <a:ext cx="1712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cs typeface="+mn-ea"/>
                <a:sym typeface="+mn-lt"/>
              </a:rPr>
              <a:t>2020.09.29</a:t>
            </a:r>
            <a:endParaRPr lang="en-US" altLang="zh-CN" sz="14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4 -0.00394 L -0.40351 0.58935 " pathEditMode="relative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  <p:bldP spid="15" grpId="0"/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18054" y="162802"/>
            <a:ext cx="11542644" cy="6532396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0">
                  <a:srgbClr val="437DC0"/>
                </a:gs>
                <a:gs pos="53000">
                  <a:schemeClr val="accent1">
                    <a:lumMod val="45000"/>
                    <a:lumOff val="55000"/>
                  </a:schemeClr>
                </a:gs>
                <a:gs pos="100000">
                  <a:srgbClr val="ED4B93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29563" y="439816"/>
            <a:ext cx="2592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cs typeface="+mn-ea"/>
                <a:sym typeface="+mn-lt"/>
              </a:rPr>
              <a:t>——</a:t>
            </a:r>
            <a:r>
              <a:rPr lang="zh-CN" altLang="en-US" sz="2000" dirty="0">
                <a:cs typeface="+mn-ea"/>
                <a:sym typeface="+mn-lt"/>
              </a:rPr>
              <a:t>单机的验证</a:t>
            </a:r>
            <a:r>
              <a:rPr lang="en-US" altLang="zh-CN" sz="2000" dirty="0">
                <a:cs typeface="+mn-ea"/>
                <a:sym typeface="+mn-lt"/>
              </a:rPr>
              <a:t>——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34751" y="1413723"/>
            <a:ext cx="7608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条件：一台机器，装有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docker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90363" y="2275915"/>
            <a:ext cx="7608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预期效果：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minIO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原有四个挂载位，重新启动加至八个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890363" y="3286173"/>
            <a:ext cx="76087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实际结果：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minIO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检测到新加的四个挂载位，但不会向新的位置写入数据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24678" y="162802"/>
            <a:ext cx="11542644" cy="6532396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0">
                  <a:srgbClr val="437DC0"/>
                </a:gs>
                <a:gs pos="53000">
                  <a:schemeClr val="accent1">
                    <a:lumMod val="45000"/>
                    <a:lumOff val="55000"/>
                  </a:schemeClr>
                </a:gs>
                <a:gs pos="100000">
                  <a:srgbClr val="ED4B93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29563" y="439816"/>
            <a:ext cx="2592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cs typeface="+mn-ea"/>
                <a:sym typeface="+mn-lt"/>
              </a:rPr>
              <a:t>——</a:t>
            </a:r>
            <a:r>
              <a:rPr lang="zh-CN" altLang="en-US" sz="2000" dirty="0">
                <a:cs typeface="+mn-ea"/>
                <a:sym typeface="+mn-lt"/>
              </a:rPr>
              <a:t>多机的验证</a:t>
            </a:r>
            <a:r>
              <a:rPr lang="en-US" altLang="zh-CN" sz="2000" dirty="0">
                <a:cs typeface="+mn-ea"/>
                <a:sym typeface="+mn-lt"/>
              </a:rPr>
              <a:t>——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90363" y="1404845"/>
            <a:ext cx="7608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条件：两台机器，装有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docker engine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，内网互通，磁盘数量不一致，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          且不可初始化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90363" y="2275915"/>
            <a:ext cx="76087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预期效果：每台机器虚拟出四个挂载磁盘，两台机器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docker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容器依靠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minIO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server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自身形成集群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             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890363" y="4026189"/>
            <a:ext cx="79549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注意事项：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 marL="457200" indent="-457200">
              <a:buAutoNum type="arabicPeriod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minIO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命令和官方的有一点差别，启动时要用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localhost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代替自身的内网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IP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；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 marL="457200" indent="-457200">
              <a:buAutoNum type="arabicPeriod"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必须使用集合（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http://server1/data{1...4} http://server2/data{1...4}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）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890363" y="3286173"/>
            <a:ext cx="76087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实际结果：形成了集群，但两台机器之间信息同步，数据不同步，写入位置依赖于写入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URL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24678" y="157588"/>
            <a:ext cx="11542644" cy="6532396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0">
                  <a:srgbClr val="437DC0"/>
                </a:gs>
                <a:gs pos="53000">
                  <a:schemeClr val="accent1">
                    <a:lumMod val="45000"/>
                    <a:lumOff val="55000"/>
                  </a:schemeClr>
                </a:gs>
                <a:gs pos="100000">
                  <a:srgbClr val="ED4B93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29563" y="439816"/>
            <a:ext cx="2592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cs typeface="+mn-ea"/>
                <a:sym typeface="+mn-lt"/>
              </a:rPr>
              <a:t>——</a:t>
            </a:r>
            <a:r>
              <a:rPr lang="zh-CN" altLang="en-US" sz="2000" dirty="0">
                <a:cs typeface="+mn-ea"/>
                <a:sym typeface="+mn-lt"/>
              </a:rPr>
              <a:t>多机的验证</a:t>
            </a:r>
            <a:r>
              <a:rPr lang="en-US" altLang="zh-CN" sz="2000" dirty="0">
                <a:cs typeface="+mn-ea"/>
                <a:sym typeface="+mn-lt"/>
              </a:rPr>
              <a:t>——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921902" y="1018094"/>
            <a:ext cx="1420427" cy="443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文件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25" idx="4"/>
            <a:endCxn id="23" idx="0"/>
          </p:cNvCxnSpPr>
          <p:nvPr/>
        </p:nvCxnSpPr>
        <p:spPr>
          <a:xfrm>
            <a:off x="5632116" y="1461977"/>
            <a:ext cx="0" cy="2321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组合 62"/>
          <p:cNvGrpSpPr/>
          <p:nvPr/>
        </p:nvGrpSpPr>
        <p:grpSpPr>
          <a:xfrm>
            <a:off x="3631319" y="4473905"/>
            <a:ext cx="1771819" cy="1127464"/>
            <a:chOff x="3631319" y="4473905"/>
            <a:chExt cx="1771819" cy="1127464"/>
          </a:xfrm>
        </p:grpSpPr>
        <p:sp>
          <p:nvSpPr>
            <p:cNvPr id="7" name="矩形 6"/>
            <p:cNvSpPr/>
            <p:nvPr/>
          </p:nvSpPr>
          <p:spPr>
            <a:xfrm>
              <a:off x="3746053" y="4854858"/>
              <a:ext cx="1092629" cy="58671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Data1…4</a:t>
              </a:r>
              <a:endParaRPr lang="zh-CN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3631319" y="4473905"/>
              <a:ext cx="1771819" cy="11274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746053" y="4510392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server1</a:t>
              </a:r>
              <a:endParaRPr lang="zh-CN" altLang="en-US" dirty="0"/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3631319" y="3783557"/>
            <a:ext cx="4001594" cy="1817812"/>
            <a:chOff x="3631319" y="3783557"/>
            <a:chExt cx="4001594" cy="1817812"/>
          </a:xfrm>
        </p:grpSpPr>
        <p:sp>
          <p:nvSpPr>
            <p:cNvPr id="16" name="矩形 15"/>
            <p:cNvSpPr/>
            <p:nvPr/>
          </p:nvSpPr>
          <p:spPr>
            <a:xfrm>
              <a:off x="6064604" y="4854858"/>
              <a:ext cx="1092629" cy="58671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Data1..4</a:t>
              </a:r>
              <a:endParaRPr lang="zh-CN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5861094" y="4473905"/>
              <a:ext cx="1771819" cy="11274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6064604" y="4485526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server2</a:t>
              </a:r>
              <a:endParaRPr lang="zh-CN" altLang="en-US" dirty="0"/>
            </a:p>
          </p:txBody>
        </p:sp>
        <p:sp>
          <p:nvSpPr>
            <p:cNvPr id="23" name="矩形: 圆角 22"/>
            <p:cNvSpPr/>
            <p:nvPr/>
          </p:nvSpPr>
          <p:spPr>
            <a:xfrm>
              <a:off x="3631319" y="3783557"/>
              <a:ext cx="4001594" cy="40011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nginx</a:t>
              </a:r>
              <a:endParaRPr lang="zh-CN" altLang="en-US" dirty="0"/>
            </a:p>
          </p:txBody>
        </p:sp>
        <p:cxnSp>
          <p:nvCxnSpPr>
            <p:cNvPr id="29" name="直接连接符 28"/>
            <p:cNvCxnSpPr>
              <a:stCxn id="23" idx="2"/>
              <a:endCxn id="17" idx="0"/>
            </p:cNvCxnSpPr>
            <p:nvPr/>
          </p:nvCxnSpPr>
          <p:spPr>
            <a:xfrm flipH="1">
              <a:off x="4517229" y="4183667"/>
              <a:ext cx="1114887" cy="290238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endCxn id="19" idx="0"/>
            </p:cNvCxnSpPr>
            <p:nvPr/>
          </p:nvCxnSpPr>
          <p:spPr>
            <a:xfrm>
              <a:off x="5632116" y="4183667"/>
              <a:ext cx="1114888" cy="290238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33" name="椭圆 32"/>
          <p:cNvSpPr/>
          <p:nvPr/>
        </p:nvSpPr>
        <p:spPr>
          <a:xfrm>
            <a:off x="4064123" y="1951306"/>
            <a:ext cx="1117081" cy="4000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切片</a:t>
            </a:r>
            <a:endParaRPr lang="zh-CN" altLang="en-US" sz="1200" dirty="0"/>
          </a:p>
        </p:txBody>
      </p:sp>
      <p:sp>
        <p:nvSpPr>
          <p:cNvPr id="35" name="椭圆 34"/>
          <p:cNvSpPr/>
          <p:nvPr/>
        </p:nvSpPr>
        <p:spPr>
          <a:xfrm>
            <a:off x="2358513" y="1950166"/>
            <a:ext cx="1117081" cy="4000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切片</a:t>
            </a:r>
            <a:endParaRPr lang="zh-CN" altLang="en-US" sz="1200" dirty="0"/>
          </a:p>
        </p:txBody>
      </p:sp>
      <p:sp>
        <p:nvSpPr>
          <p:cNvPr id="37" name="椭圆 36"/>
          <p:cNvSpPr/>
          <p:nvPr/>
        </p:nvSpPr>
        <p:spPr>
          <a:xfrm>
            <a:off x="5738649" y="1950166"/>
            <a:ext cx="1148166" cy="4000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纠错码</a:t>
            </a:r>
            <a:endParaRPr lang="zh-CN" altLang="en-US" sz="1200" dirty="0"/>
          </a:p>
        </p:txBody>
      </p:sp>
      <p:sp>
        <p:nvSpPr>
          <p:cNvPr id="39" name="椭圆 38"/>
          <p:cNvSpPr/>
          <p:nvPr/>
        </p:nvSpPr>
        <p:spPr>
          <a:xfrm>
            <a:off x="7223862" y="1950166"/>
            <a:ext cx="1117081" cy="4000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纠错码</a:t>
            </a:r>
            <a:endParaRPr lang="zh-CN" altLang="en-US" sz="1200" dirty="0"/>
          </a:p>
        </p:txBody>
      </p:sp>
      <p:grpSp>
        <p:nvGrpSpPr>
          <p:cNvPr id="52" name="组合 51"/>
          <p:cNvGrpSpPr/>
          <p:nvPr/>
        </p:nvGrpSpPr>
        <p:grpSpPr>
          <a:xfrm>
            <a:off x="3048368" y="5664680"/>
            <a:ext cx="4930027" cy="480996"/>
            <a:chOff x="3048368" y="5664680"/>
            <a:chExt cx="4930027" cy="480996"/>
          </a:xfrm>
        </p:grpSpPr>
        <p:sp>
          <p:nvSpPr>
            <p:cNvPr id="44" name="矩形 43"/>
            <p:cNvSpPr/>
            <p:nvPr/>
          </p:nvSpPr>
          <p:spPr>
            <a:xfrm>
              <a:off x="3048368" y="5664680"/>
              <a:ext cx="872959" cy="48099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data1</a:t>
              </a:r>
              <a:endParaRPr lang="zh-CN" altLang="en-US" dirty="0"/>
            </a:p>
          </p:txBody>
        </p:sp>
        <p:sp>
          <p:nvSpPr>
            <p:cNvPr id="46" name="矩形 45"/>
            <p:cNvSpPr/>
            <p:nvPr/>
          </p:nvSpPr>
          <p:spPr>
            <a:xfrm>
              <a:off x="4400724" y="5664680"/>
              <a:ext cx="872959" cy="48099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data2</a:t>
              </a:r>
              <a:endParaRPr lang="zh-CN" altLang="en-US" dirty="0"/>
            </a:p>
          </p:txBody>
        </p:sp>
        <p:sp>
          <p:nvSpPr>
            <p:cNvPr id="48" name="矩形 47"/>
            <p:cNvSpPr/>
            <p:nvPr/>
          </p:nvSpPr>
          <p:spPr>
            <a:xfrm>
              <a:off x="5753080" y="5664681"/>
              <a:ext cx="872959" cy="48099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data3</a:t>
              </a:r>
              <a:endParaRPr lang="zh-CN" altLang="en-US" dirty="0"/>
            </a:p>
          </p:txBody>
        </p:sp>
        <p:sp>
          <p:nvSpPr>
            <p:cNvPr id="50" name="矩形 49"/>
            <p:cNvSpPr/>
            <p:nvPr/>
          </p:nvSpPr>
          <p:spPr>
            <a:xfrm>
              <a:off x="7105436" y="5664681"/>
              <a:ext cx="872959" cy="48099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data4</a:t>
              </a:r>
              <a:endParaRPr lang="zh-CN" altLang="en-US" dirty="0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2917054" y="2350248"/>
            <a:ext cx="4865349" cy="3314433"/>
            <a:chOff x="2917054" y="2350248"/>
            <a:chExt cx="4865349" cy="3314433"/>
          </a:xfrm>
        </p:grpSpPr>
        <p:cxnSp>
          <p:nvCxnSpPr>
            <p:cNvPr id="54" name="直接箭头连接符 53"/>
            <p:cNvCxnSpPr>
              <a:stCxn id="35" idx="4"/>
              <a:endCxn id="44" idx="0"/>
            </p:cNvCxnSpPr>
            <p:nvPr/>
          </p:nvCxnSpPr>
          <p:spPr>
            <a:xfrm>
              <a:off x="2917054" y="2350248"/>
              <a:ext cx="567794" cy="33144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>
              <a:stCxn id="33" idx="4"/>
              <a:endCxn id="46" idx="0"/>
            </p:cNvCxnSpPr>
            <p:nvPr/>
          </p:nvCxnSpPr>
          <p:spPr>
            <a:xfrm>
              <a:off x="4622664" y="2351388"/>
              <a:ext cx="214540" cy="33132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>
              <a:stCxn id="37" idx="4"/>
              <a:endCxn id="48" idx="0"/>
            </p:cNvCxnSpPr>
            <p:nvPr/>
          </p:nvCxnSpPr>
          <p:spPr>
            <a:xfrm flipH="1">
              <a:off x="6189560" y="2350248"/>
              <a:ext cx="123172" cy="3314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stCxn id="39" idx="4"/>
              <a:endCxn id="50" idx="0"/>
            </p:cNvCxnSpPr>
            <p:nvPr/>
          </p:nvCxnSpPr>
          <p:spPr>
            <a:xfrm flipH="1">
              <a:off x="7541916" y="2350248"/>
              <a:ext cx="240487" cy="3314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33" grpId="0" animBg="1"/>
      <p:bldP spid="35" grpId="0" animBg="1"/>
      <p:bldP spid="37" grpId="0" animBg="1"/>
      <p:bldP spid="3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24678" y="162802"/>
            <a:ext cx="11542644" cy="6532396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0">
                  <a:srgbClr val="437DC0"/>
                </a:gs>
                <a:gs pos="53000">
                  <a:schemeClr val="accent1">
                    <a:lumMod val="45000"/>
                    <a:lumOff val="55000"/>
                  </a:schemeClr>
                </a:gs>
                <a:gs pos="100000">
                  <a:srgbClr val="ED4B93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07510" y="430938"/>
            <a:ext cx="2803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cs typeface="+mn-ea"/>
                <a:sym typeface="+mn-lt"/>
              </a:rPr>
              <a:t>——swarm</a:t>
            </a:r>
            <a:r>
              <a:rPr lang="zh-CN" altLang="en-US" sz="2000" dirty="0">
                <a:cs typeface="+mn-ea"/>
                <a:sym typeface="+mn-lt"/>
              </a:rPr>
              <a:t>的验证</a:t>
            </a:r>
            <a:r>
              <a:rPr lang="en-US" altLang="zh-CN" sz="2000" dirty="0">
                <a:cs typeface="+mn-ea"/>
                <a:sym typeface="+mn-lt"/>
              </a:rPr>
              <a:t>——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90363" y="1404845"/>
            <a:ext cx="7875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条件：两台机器，装有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docker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，并且是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linux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系统，能启动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swarm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模式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90363" y="2275915"/>
            <a:ext cx="76087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预期效果：关于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minIO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的方面应该和普通的集群相同，但是能够在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master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上完成所有部署，且所有机器的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IP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都能对称访问到集群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90363" y="3286173"/>
            <a:ext cx="76087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实际结果：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minIO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集群能够正常工作访问，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swarm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自带负载均衡，以开放端口号为均衡目标，也就是说不同机器下相同端口号的服务将会被视为相同资源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318054" y="162802"/>
            <a:ext cx="11542644" cy="6532396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0">
                  <a:srgbClr val="437DC0"/>
                </a:gs>
                <a:gs pos="53000">
                  <a:schemeClr val="accent1">
                    <a:lumMod val="45000"/>
                    <a:lumOff val="55000"/>
                  </a:schemeClr>
                </a:gs>
                <a:gs pos="100000">
                  <a:srgbClr val="ED4B93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99312" y="725715"/>
            <a:ext cx="10593379" cy="5406571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46541" y="457891"/>
            <a:ext cx="3898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cs typeface="+mn-ea"/>
                <a:sym typeface="+mn-lt"/>
              </a:rPr>
              <a:t>——</a:t>
            </a:r>
            <a:r>
              <a:rPr lang="zh-CN" altLang="en-US" sz="2000" dirty="0">
                <a:cs typeface="+mn-ea"/>
                <a:sym typeface="+mn-lt"/>
              </a:rPr>
              <a:t>扩容，而不是重新搭建</a:t>
            </a:r>
            <a:r>
              <a:rPr lang="en-US" altLang="zh-CN" sz="2000" dirty="0">
                <a:cs typeface="+mn-ea"/>
                <a:sym typeface="+mn-lt"/>
              </a:rPr>
              <a:t>——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5" name="直接连接符 34"/>
          <p:cNvSpPr>
            <a:spLocks noChangeShapeType="1"/>
          </p:cNvSpPr>
          <p:nvPr/>
        </p:nvSpPr>
        <p:spPr bwMode="auto">
          <a:xfrm flipV="1">
            <a:off x="3219452" y="3472543"/>
            <a:ext cx="2193925" cy="44450"/>
          </a:xfrm>
          <a:prstGeom prst="line">
            <a:avLst/>
          </a:prstGeom>
          <a:noFill/>
          <a:ln w="28575">
            <a:solidFill>
              <a:srgbClr val="595959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接连接符 29"/>
          <p:cNvSpPr>
            <a:spLocks noChangeShapeType="1"/>
          </p:cNvSpPr>
          <p:nvPr/>
        </p:nvSpPr>
        <p:spPr bwMode="auto">
          <a:xfrm>
            <a:off x="2992440" y="4064681"/>
            <a:ext cx="517525" cy="412750"/>
          </a:xfrm>
          <a:prstGeom prst="line">
            <a:avLst/>
          </a:prstGeom>
          <a:noFill/>
          <a:ln w="28575">
            <a:solidFill>
              <a:srgbClr val="595959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直接连接符 26"/>
          <p:cNvSpPr>
            <a:spLocks noChangeShapeType="1"/>
          </p:cNvSpPr>
          <p:nvPr/>
        </p:nvSpPr>
        <p:spPr bwMode="auto">
          <a:xfrm flipV="1">
            <a:off x="2992440" y="2518460"/>
            <a:ext cx="517525" cy="452437"/>
          </a:xfrm>
          <a:prstGeom prst="line">
            <a:avLst/>
          </a:prstGeom>
          <a:noFill/>
          <a:ln w="28575">
            <a:solidFill>
              <a:srgbClr val="595959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20"/>
          <p:cNvSpPr>
            <a:spLocks noChangeArrowheads="1"/>
          </p:cNvSpPr>
          <p:nvPr/>
        </p:nvSpPr>
        <p:spPr bwMode="auto">
          <a:xfrm>
            <a:off x="1673228" y="2743881"/>
            <a:ext cx="1546225" cy="1547812"/>
          </a:xfrm>
          <a:prstGeom prst="ellipse">
            <a:avLst/>
          </a:prstGeom>
          <a:solidFill>
            <a:srgbClr val="D951B5"/>
          </a:solidFill>
          <a:ln>
            <a:noFill/>
          </a:ln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椭圆 21"/>
          <p:cNvSpPr>
            <a:spLocks noChangeArrowheads="1"/>
          </p:cNvSpPr>
          <p:nvPr/>
        </p:nvSpPr>
        <p:spPr bwMode="auto">
          <a:xfrm>
            <a:off x="3219453" y="1999344"/>
            <a:ext cx="1038225" cy="1038225"/>
          </a:xfrm>
          <a:prstGeom prst="ellipse">
            <a:avLst/>
          </a:prstGeom>
          <a:solidFill>
            <a:srgbClr val="B4BADD"/>
          </a:solidFill>
          <a:ln>
            <a:noFill/>
          </a:ln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椭圆 22"/>
          <p:cNvSpPr>
            <a:spLocks noChangeArrowheads="1"/>
          </p:cNvSpPr>
          <p:nvPr/>
        </p:nvSpPr>
        <p:spPr bwMode="auto">
          <a:xfrm>
            <a:off x="3219453" y="3958321"/>
            <a:ext cx="1038225" cy="1038225"/>
          </a:xfrm>
          <a:prstGeom prst="ellipse">
            <a:avLst/>
          </a:prstGeom>
          <a:solidFill>
            <a:srgbClr val="B4BADD"/>
          </a:solidFill>
          <a:ln>
            <a:noFill/>
          </a:ln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椭圆 23"/>
          <p:cNvSpPr>
            <a:spLocks noChangeArrowheads="1"/>
          </p:cNvSpPr>
          <p:nvPr/>
        </p:nvSpPr>
        <p:spPr bwMode="auto">
          <a:xfrm>
            <a:off x="5056189" y="3113768"/>
            <a:ext cx="715963" cy="717550"/>
          </a:xfrm>
          <a:prstGeom prst="ellipse">
            <a:avLst/>
          </a:prstGeom>
          <a:solidFill>
            <a:srgbClr val="B4BADD"/>
          </a:solidFill>
          <a:ln>
            <a:noFill/>
          </a:ln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椭圆 24"/>
          <p:cNvSpPr>
            <a:spLocks noChangeArrowheads="1"/>
          </p:cNvSpPr>
          <p:nvPr/>
        </p:nvSpPr>
        <p:spPr bwMode="auto">
          <a:xfrm>
            <a:off x="4086225" y="3113768"/>
            <a:ext cx="715963" cy="717550"/>
          </a:xfrm>
          <a:prstGeom prst="ellipse">
            <a:avLst/>
          </a:prstGeom>
          <a:solidFill>
            <a:srgbClr val="B4BADD"/>
          </a:solidFill>
          <a:ln>
            <a:noFill/>
          </a:ln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3" name="图片 37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160963" y="3215368"/>
            <a:ext cx="508000" cy="508000"/>
          </a:xfrm>
          <a:prstGeom prst="rect">
            <a:avLst/>
          </a:prstGeom>
          <a:solidFill>
            <a:srgbClr val="B4BADD"/>
          </a:solidFill>
          <a:ln>
            <a:noFill/>
          </a:ln>
        </p:spPr>
      </p:pic>
      <p:pic>
        <p:nvPicPr>
          <p:cNvPr id="14" name="图片 3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0" y="3215368"/>
            <a:ext cx="508000" cy="508000"/>
          </a:xfrm>
          <a:prstGeom prst="rect">
            <a:avLst/>
          </a:prstGeom>
          <a:solidFill>
            <a:srgbClr val="B4BADD"/>
          </a:solidFill>
          <a:ln>
            <a:noFill/>
          </a:ln>
        </p:spPr>
      </p:pic>
      <p:pic>
        <p:nvPicPr>
          <p:cNvPr id="15" name="图片 3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82800" y="3094718"/>
            <a:ext cx="8636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4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30588" y="2199368"/>
            <a:ext cx="630237" cy="628650"/>
          </a:xfrm>
          <a:prstGeom prst="rect">
            <a:avLst/>
          </a:prstGeom>
          <a:solidFill>
            <a:srgbClr val="B4BADD"/>
          </a:solidFill>
          <a:ln>
            <a:noFill/>
          </a:ln>
        </p:spPr>
      </p:pic>
      <p:pic>
        <p:nvPicPr>
          <p:cNvPr id="17" name="图片 4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444878" y="4186922"/>
            <a:ext cx="601663" cy="601663"/>
          </a:xfrm>
          <a:prstGeom prst="rect">
            <a:avLst/>
          </a:prstGeom>
          <a:solidFill>
            <a:srgbClr val="B4BADD"/>
          </a:solidFill>
          <a:ln>
            <a:noFill/>
          </a:ln>
        </p:spPr>
      </p:pic>
      <p:sp>
        <p:nvSpPr>
          <p:cNvPr id="18" name="文本框 17"/>
          <p:cNvSpPr txBox="1"/>
          <p:nvPr/>
        </p:nvSpPr>
        <p:spPr>
          <a:xfrm>
            <a:off x="4574495" y="2052029"/>
            <a:ext cx="1854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不做迁移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350127" y="2082805"/>
            <a:ext cx="31217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minIO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不支持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904883" y="3237859"/>
            <a:ext cx="2416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数据无法备份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680515" y="3268632"/>
            <a:ext cx="31217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数据量庞大没空间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530727" y="4394460"/>
            <a:ext cx="2458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负载权重需考虑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306359" y="4425233"/>
            <a:ext cx="3121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原有机器已经快满，新机器是空的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8" grpId="0"/>
      <p:bldP spid="19" grpId="0"/>
      <p:bldP spid="21" grpId="0"/>
      <p:bldP spid="22" grpId="0"/>
      <p:bldP spid="23" grpId="0"/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318054" y="162802"/>
            <a:ext cx="11542644" cy="6532396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0">
                  <a:srgbClr val="437DC0"/>
                </a:gs>
                <a:gs pos="53000">
                  <a:schemeClr val="accent1">
                    <a:lumMod val="45000"/>
                    <a:lumOff val="55000"/>
                  </a:schemeClr>
                </a:gs>
                <a:gs pos="100000">
                  <a:srgbClr val="ED4B93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99312" y="725715"/>
            <a:ext cx="10593379" cy="5406571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直接连接符 17"/>
          <p:cNvSpPr>
            <a:spLocks noChangeShapeType="1"/>
          </p:cNvSpPr>
          <p:nvPr/>
        </p:nvSpPr>
        <p:spPr bwMode="auto">
          <a:xfrm flipV="1">
            <a:off x="1905000" y="3208338"/>
            <a:ext cx="9144000" cy="2716212"/>
          </a:xfrm>
          <a:prstGeom prst="line">
            <a:avLst/>
          </a:prstGeom>
          <a:noFill/>
          <a:ln w="28575">
            <a:solidFill>
              <a:srgbClr val="7F7F7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6" name="组合 28"/>
          <p:cNvGrpSpPr/>
          <p:nvPr/>
        </p:nvGrpSpPr>
        <p:grpSpPr bwMode="auto">
          <a:xfrm>
            <a:off x="3021015" y="4665667"/>
            <a:ext cx="496887" cy="847725"/>
            <a:chOff x="0" y="0"/>
            <a:chExt cx="639185" cy="1091184"/>
          </a:xfrm>
        </p:grpSpPr>
        <p:grpSp>
          <p:nvGrpSpPr>
            <p:cNvPr id="7" name="组合 23"/>
            <p:cNvGrpSpPr/>
            <p:nvPr/>
          </p:nvGrpSpPr>
          <p:grpSpPr bwMode="auto">
            <a:xfrm>
              <a:off x="0" y="0"/>
              <a:ext cx="639185" cy="1091184"/>
              <a:chOff x="0" y="0"/>
              <a:chExt cx="868598" cy="1482827"/>
            </a:xfrm>
          </p:grpSpPr>
          <p:sp>
            <p:nvSpPr>
              <p:cNvPr id="9" name="椭圆 1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68598" cy="896071"/>
              </a:xfrm>
              <a:prstGeom prst="ellipse">
                <a:avLst/>
              </a:prstGeom>
              <a:gradFill>
                <a:gsLst>
                  <a:gs pos="0">
                    <a:srgbClr val="EEF3F9"/>
                  </a:gs>
                  <a:gs pos="100000">
                    <a:srgbClr val="D951B5"/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45000"/>
                      <a:lumOff val="55000"/>
                    </a:schemeClr>
                  </a:gs>
                  <a:gs pos="86000">
                    <a:srgbClr val="C48CCB"/>
                  </a:gs>
                  <a:gs pos="45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80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" name="矩形 21"/>
              <p:cNvSpPr>
                <a:spLocks noChangeArrowheads="1"/>
              </p:cNvSpPr>
              <p:nvPr/>
            </p:nvSpPr>
            <p:spPr bwMode="auto">
              <a:xfrm>
                <a:off x="103099" y="736068"/>
                <a:ext cx="662400" cy="746759"/>
              </a:xfrm>
              <a:custGeom>
                <a:avLst/>
                <a:gdLst>
                  <a:gd name="T0" fmla="*/ 0 w 1353823"/>
                  <a:gd name="T1" fmla="*/ 0 h 1134893"/>
                  <a:gd name="T2" fmla="*/ 662400 w 1353823"/>
                  <a:gd name="T3" fmla="*/ 0 h 1134893"/>
                  <a:gd name="T4" fmla="*/ 359087 w 1353823"/>
                  <a:gd name="T5" fmla="*/ 746759 h 1134893"/>
                  <a:gd name="T6" fmla="*/ 355400 w 1353823"/>
                  <a:gd name="T7" fmla="*/ 746759 h 1134893"/>
                  <a:gd name="T8" fmla="*/ 0 w 1353823"/>
                  <a:gd name="T9" fmla="*/ 0 h 1134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53823"/>
                  <a:gd name="T16" fmla="*/ 0 h 1134893"/>
                  <a:gd name="T17" fmla="*/ 1353823 w 1353823"/>
                  <a:gd name="T18" fmla="*/ 1134893 h 1134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53823" h="1134893">
                    <a:moveTo>
                      <a:pt x="0" y="0"/>
                    </a:moveTo>
                    <a:lnTo>
                      <a:pt x="1353823" y="0"/>
                    </a:lnTo>
                    <a:cubicBezTo>
                      <a:pt x="976904" y="249658"/>
                      <a:pt x="733908" y="665396"/>
                      <a:pt x="733908" y="1134893"/>
                    </a:cubicBezTo>
                    <a:lnTo>
                      <a:pt x="726371" y="1134893"/>
                    </a:lnTo>
                    <a:cubicBezTo>
                      <a:pt x="706445" y="648677"/>
                      <a:pt x="420400" y="227699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F3F9"/>
                  </a:gs>
                  <a:gs pos="100000">
                    <a:srgbClr val="D951B5"/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45000"/>
                      <a:lumOff val="55000"/>
                    </a:schemeClr>
                  </a:gs>
                  <a:gs pos="86000">
                    <a:srgbClr val="C48CCB"/>
                  </a:gs>
                  <a:gs pos="45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8" name="椭圆 27"/>
            <p:cNvSpPr>
              <a:spLocks noChangeArrowheads="1"/>
            </p:cNvSpPr>
            <p:nvPr/>
          </p:nvSpPr>
          <p:spPr bwMode="auto">
            <a:xfrm>
              <a:off x="175576" y="205755"/>
              <a:ext cx="288032" cy="2880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1" name="组合 34"/>
          <p:cNvGrpSpPr/>
          <p:nvPr/>
        </p:nvGrpSpPr>
        <p:grpSpPr bwMode="auto">
          <a:xfrm>
            <a:off x="6229351" y="3719513"/>
            <a:ext cx="495300" cy="847725"/>
            <a:chOff x="0" y="0"/>
            <a:chExt cx="639185" cy="1091184"/>
          </a:xfrm>
        </p:grpSpPr>
        <p:grpSp>
          <p:nvGrpSpPr>
            <p:cNvPr id="12" name="组合 35"/>
            <p:cNvGrpSpPr/>
            <p:nvPr/>
          </p:nvGrpSpPr>
          <p:grpSpPr bwMode="auto">
            <a:xfrm>
              <a:off x="0" y="0"/>
              <a:ext cx="639185" cy="1091184"/>
              <a:chOff x="0" y="0"/>
              <a:chExt cx="868598" cy="1482827"/>
            </a:xfrm>
          </p:grpSpPr>
          <p:sp>
            <p:nvSpPr>
              <p:cNvPr id="14" name="椭圆 3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68598" cy="896071"/>
              </a:xfrm>
              <a:prstGeom prst="ellipse">
                <a:avLst/>
              </a:prstGeom>
              <a:gradFill>
                <a:gsLst>
                  <a:gs pos="0">
                    <a:srgbClr val="EEF3F9"/>
                  </a:gs>
                  <a:gs pos="100000">
                    <a:srgbClr val="D951B5"/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45000"/>
                      <a:lumOff val="55000"/>
                    </a:schemeClr>
                  </a:gs>
                  <a:gs pos="86000">
                    <a:srgbClr val="C48CCB"/>
                  </a:gs>
                  <a:gs pos="45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80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5" name="矩形 21"/>
              <p:cNvSpPr>
                <a:spLocks noChangeArrowheads="1"/>
              </p:cNvSpPr>
              <p:nvPr/>
            </p:nvSpPr>
            <p:spPr bwMode="auto">
              <a:xfrm>
                <a:off x="103099" y="736068"/>
                <a:ext cx="662400" cy="746759"/>
              </a:xfrm>
              <a:custGeom>
                <a:avLst/>
                <a:gdLst>
                  <a:gd name="T0" fmla="*/ 0 w 1353823"/>
                  <a:gd name="T1" fmla="*/ 0 h 1134893"/>
                  <a:gd name="T2" fmla="*/ 662400 w 1353823"/>
                  <a:gd name="T3" fmla="*/ 0 h 1134893"/>
                  <a:gd name="T4" fmla="*/ 359087 w 1353823"/>
                  <a:gd name="T5" fmla="*/ 746759 h 1134893"/>
                  <a:gd name="T6" fmla="*/ 355400 w 1353823"/>
                  <a:gd name="T7" fmla="*/ 746759 h 1134893"/>
                  <a:gd name="T8" fmla="*/ 0 w 1353823"/>
                  <a:gd name="T9" fmla="*/ 0 h 1134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53823"/>
                  <a:gd name="T16" fmla="*/ 0 h 1134893"/>
                  <a:gd name="T17" fmla="*/ 1353823 w 1353823"/>
                  <a:gd name="T18" fmla="*/ 1134893 h 1134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53823" h="1134893">
                    <a:moveTo>
                      <a:pt x="0" y="0"/>
                    </a:moveTo>
                    <a:lnTo>
                      <a:pt x="1353823" y="0"/>
                    </a:lnTo>
                    <a:cubicBezTo>
                      <a:pt x="976904" y="249658"/>
                      <a:pt x="733908" y="665396"/>
                      <a:pt x="733908" y="1134893"/>
                    </a:cubicBezTo>
                    <a:lnTo>
                      <a:pt x="726371" y="1134893"/>
                    </a:lnTo>
                    <a:cubicBezTo>
                      <a:pt x="706445" y="648677"/>
                      <a:pt x="420400" y="227699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F3F9"/>
                  </a:gs>
                  <a:gs pos="100000">
                    <a:srgbClr val="D951B5"/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45000"/>
                      <a:lumOff val="55000"/>
                    </a:schemeClr>
                  </a:gs>
                  <a:gs pos="86000">
                    <a:srgbClr val="C48CCB"/>
                  </a:gs>
                  <a:gs pos="45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13" name="椭圆 36"/>
            <p:cNvSpPr>
              <a:spLocks noChangeArrowheads="1"/>
            </p:cNvSpPr>
            <p:nvPr/>
          </p:nvSpPr>
          <p:spPr bwMode="auto">
            <a:xfrm>
              <a:off x="175576" y="205755"/>
              <a:ext cx="288032" cy="2880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6" name="组合 39"/>
          <p:cNvGrpSpPr/>
          <p:nvPr/>
        </p:nvGrpSpPr>
        <p:grpSpPr bwMode="auto">
          <a:xfrm>
            <a:off x="9501191" y="2744792"/>
            <a:ext cx="496887" cy="847725"/>
            <a:chOff x="0" y="0"/>
            <a:chExt cx="639185" cy="1091184"/>
          </a:xfrm>
        </p:grpSpPr>
        <p:grpSp>
          <p:nvGrpSpPr>
            <p:cNvPr id="17" name="组合 40"/>
            <p:cNvGrpSpPr/>
            <p:nvPr/>
          </p:nvGrpSpPr>
          <p:grpSpPr bwMode="auto">
            <a:xfrm>
              <a:off x="0" y="0"/>
              <a:ext cx="639185" cy="1091184"/>
              <a:chOff x="0" y="0"/>
              <a:chExt cx="868598" cy="1482827"/>
            </a:xfrm>
          </p:grpSpPr>
          <p:sp>
            <p:nvSpPr>
              <p:cNvPr id="19" name="椭圆 4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68598" cy="896071"/>
              </a:xfrm>
              <a:prstGeom prst="ellipse">
                <a:avLst/>
              </a:prstGeom>
              <a:gradFill>
                <a:gsLst>
                  <a:gs pos="0">
                    <a:srgbClr val="EEF3F9"/>
                  </a:gs>
                  <a:gs pos="100000">
                    <a:srgbClr val="D951B5"/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45000"/>
                      <a:lumOff val="55000"/>
                    </a:schemeClr>
                  </a:gs>
                  <a:gs pos="86000">
                    <a:srgbClr val="C48CCB"/>
                  </a:gs>
                  <a:gs pos="45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800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0" name="矩形 21"/>
              <p:cNvSpPr>
                <a:spLocks noChangeArrowheads="1"/>
              </p:cNvSpPr>
              <p:nvPr/>
            </p:nvSpPr>
            <p:spPr bwMode="auto">
              <a:xfrm>
                <a:off x="103099" y="736068"/>
                <a:ext cx="662400" cy="746759"/>
              </a:xfrm>
              <a:custGeom>
                <a:avLst/>
                <a:gdLst>
                  <a:gd name="T0" fmla="*/ 0 w 1353823"/>
                  <a:gd name="T1" fmla="*/ 0 h 1134893"/>
                  <a:gd name="T2" fmla="*/ 662400 w 1353823"/>
                  <a:gd name="T3" fmla="*/ 0 h 1134893"/>
                  <a:gd name="T4" fmla="*/ 359087 w 1353823"/>
                  <a:gd name="T5" fmla="*/ 746759 h 1134893"/>
                  <a:gd name="T6" fmla="*/ 355400 w 1353823"/>
                  <a:gd name="T7" fmla="*/ 746759 h 1134893"/>
                  <a:gd name="T8" fmla="*/ 0 w 1353823"/>
                  <a:gd name="T9" fmla="*/ 0 h 1134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53823"/>
                  <a:gd name="T16" fmla="*/ 0 h 1134893"/>
                  <a:gd name="T17" fmla="*/ 1353823 w 1353823"/>
                  <a:gd name="T18" fmla="*/ 1134893 h 1134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53823" h="1134893">
                    <a:moveTo>
                      <a:pt x="0" y="0"/>
                    </a:moveTo>
                    <a:lnTo>
                      <a:pt x="1353823" y="0"/>
                    </a:lnTo>
                    <a:cubicBezTo>
                      <a:pt x="976904" y="249658"/>
                      <a:pt x="733908" y="665396"/>
                      <a:pt x="733908" y="1134893"/>
                    </a:cubicBezTo>
                    <a:lnTo>
                      <a:pt x="726371" y="1134893"/>
                    </a:lnTo>
                    <a:cubicBezTo>
                      <a:pt x="706445" y="648677"/>
                      <a:pt x="420400" y="227699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F3F9"/>
                  </a:gs>
                  <a:gs pos="100000">
                    <a:srgbClr val="D951B5"/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45000"/>
                      <a:lumOff val="55000"/>
                    </a:schemeClr>
                  </a:gs>
                  <a:gs pos="86000">
                    <a:srgbClr val="C48CCB"/>
                  </a:gs>
                  <a:gs pos="45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18" name="椭圆 41"/>
            <p:cNvSpPr>
              <a:spLocks noChangeArrowheads="1"/>
            </p:cNvSpPr>
            <p:nvPr/>
          </p:nvSpPr>
          <p:spPr bwMode="auto">
            <a:xfrm>
              <a:off x="175576" y="205755"/>
              <a:ext cx="288032" cy="2880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2212776" y="3034424"/>
            <a:ext cx="1877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早期数据删除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343762" y="2299944"/>
            <a:ext cx="2264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云存储抄底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909373" y="4192929"/>
            <a:ext cx="21396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Nginx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权重根据剩余空间大小分配，且需要长期关注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46541" y="457891"/>
            <a:ext cx="3898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cs typeface="+mn-ea"/>
                <a:sym typeface="+mn-lt"/>
              </a:rPr>
              <a:t>——</a:t>
            </a:r>
            <a:r>
              <a:rPr lang="zh-CN" altLang="en-US" sz="2000" dirty="0">
                <a:cs typeface="+mn-ea"/>
                <a:sym typeface="+mn-lt"/>
              </a:rPr>
              <a:t>扩容，而不是重新搭建</a:t>
            </a:r>
            <a:r>
              <a:rPr lang="en-US" altLang="zh-CN" sz="2000" dirty="0">
                <a:cs typeface="+mn-ea"/>
                <a:sym typeface="+mn-lt"/>
              </a:rPr>
              <a:t>——</a:t>
            </a:r>
            <a:endParaRPr lang="zh-CN" altLang="en-US" sz="20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4" grpId="0"/>
      <p:bldP spid="27" grpId="0"/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3711166" y="1554356"/>
            <a:ext cx="6108084" cy="318645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323426" y="2744687"/>
            <a:ext cx="4323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>
                <a:solidFill>
                  <a:schemeClr val="bg1"/>
                </a:solidFill>
                <a:cs typeface="+mn-ea"/>
                <a:sym typeface="+mn-lt"/>
              </a:rPr>
              <a:t>从方案中总结技术点</a:t>
            </a:r>
            <a:endParaRPr lang="zh-CN" altLang="en-US" sz="3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07777" y="3429000"/>
            <a:ext cx="1877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Docker</a:t>
            </a: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大法好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318054" y="162802"/>
            <a:ext cx="11542644" cy="6532396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0">
                  <a:srgbClr val="437DC0"/>
                </a:gs>
                <a:gs pos="53000">
                  <a:schemeClr val="accent1">
                    <a:lumMod val="45000"/>
                    <a:lumOff val="55000"/>
                  </a:schemeClr>
                </a:gs>
                <a:gs pos="100000">
                  <a:srgbClr val="ED4B93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99312" y="725715"/>
            <a:ext cx="10593379" cy="5406571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45917" y="272021"/>
            <a:ext cx="3086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cs typeface="+mn-ea"/>
                <a:sym typeface="+mn-lt"/>
              </a:rPr>
              <a:t>——docker</a:t>
            </a:r>
            <a:r>
              <a:rPr lang="zh-CN" altLang="en-US" sz="2000" dirty="0">
                <a:cs typeface="+mn-ea"/>
                <a:sym typeface="+mn-lt"/>
              </a:rPr>
              <a:t>三剑客</a:t>
            </a:r>
            <a:r>
              <a:rPr lang="en-US" altLang="zh-CN" sz="2000" dirty="0">
                <a:cs typeface="+mn-ea"/>
                <a:sym typeface="+mn-lt"/>
              </a:rPr>
              <a:t>——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5" name="空心弧 4"/>
          <p:cNvSpPr/>
          <p:nvPr/>
        </p:nvSpPr>
        <p:spPr>
          <a:xfrm rot="16200000" flipV="1">
            <a:off x="1864197" y="1661657"/>
            <a:ext cx="2073408" cy="2073408"/>
          </a:xfrm>
          <a:prstGeom prst="blockArc">
            <a:avLst>
              <a:gd name="adj1" fmla="val 21323589"/>
              <a:gd name="adj2" fmla="val 21317703"/>
              <a:gd name="adj3" fmla="val 4728"/>
            </a:avLst>
          </a:prstGeom>
          <a:solidFill>
            <a:schemeClr val="tx1">
              <a:alpha val="2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kumimoji="1"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6" name="空心弧 5"/>
          <p:cNvSpPr/>
          <p:nvPr/>
        </p:nvSpPr>
        <p:spPr>
          <a:xfrm rot="16200000" flipV="1">
            <a:off x="1864197" y="1661657"/>
            <a:ext cx="2073408" cy="2073408"/>
          </a:xfrm>
          <a:prstGeom prst="blockArc">
            <a:avLst>
              <a:gd name="adj1" fmla="val 1785573"/>
              <a:gd name="adj2" fmla="val 13411"/>
              <a:gd name="adj3" fmla="val 4880"/>
            </a:avLst>
          </a:prstGeom>
          <a:solidFill>
            <a:srgbClr val="B4BAD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kumimoji="1"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37167" y="2168934"/>
            <a:ext cx="1389156" cy="1015647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 algn="ctr"/>
            <a:r>
              <a:rPr kumimoji="1" lang="en-US" altLang="zh-CN" sz="6000" dirty="0">
                <a:cs typeface="+mn-ea"/>
                <a:sym typeface="+mn-lt"/>
              </a:rPr>
              <a:t>1</a:t>
            </a:r>
            <a:endParaRPr kumimoji="1" lang="zh-CN" altLang="en-US" sz="2400" dirty="0">
              <a:cs typeface="+mn-ea"/>
              <a:sym typeface="+mn-lt"/>
            </a:endParaRPr>
          </a:p>
        </p:txBody>
      </p:sp>
      <p:sp>
        <p:nvSpPr>
          <p:cNvPr id="8" name="空心弧 7"/>
          <p:cNvSpPr/>
          <p:nvPr/>
        </p:nvSpPr>
        <p:spPr>
          <a:xfrm rot="16200000" flipV="1">
            <a:off x="5059296" y="1661657"/>
            <a:ext cx="2073408" cy="2073408"/>
          </a:xfrm>
          <a:prstGeom prst="blockArc">
            <a:avLst>
              <a:gd name="adj1" fmla="val 21323589"/>
              <a:gd name="adj2" fmla="val 21317703"/>
              <a:gd name="adj3" fmla="val 4728"/>
            </a:avLst>
          </a:prstGeom>
          <a:solidFill>
            <a:schemeClr val="tx1">
              <a:alpha val="2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kumimoji="1"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9" name="空心弧 8"/>
          <p:cNvSpPr/>
          <p:nvPr/>
        </p:nvSpPr>
        <p:spPr>
          <a:xfrm rot="16200000" flipV="1">
            <a:off x="5059296" y="1661657"/>
            <a:ext cx="2073408" cy="2073408"/>
          </a:xfrm>
          <a:prstGeom prst="blockArc">
            <a:avLst>
              <a:gd name="adj1" fmla="val 1535086"/>
              <a:gd name="adj2" fmla="val 13411"/>
              <a:gd name="adj3" fmla="val 4880"/>
            </a:avLst>
          </a:prstGeom>
          <a:solidFill>
            <a:srgbClr val="D951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432267" y="2168934"/>
            <a:ext cx="1389156" cy="1015647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 algn="ctr"/>
            <a:r>
              <a:rPr kumimoji="1" lang="en-US" altLang="zh-CN" sz="6000" dirty="0">
                <a:cs typeface="+mn-ea"/>
                <a:sym typeface="+mn-lt"/>
              </a:rPr>
              <a:t>2</a:t>
            </a:r>
            <a:endParaRPr kumimoji="1" lang="zh-CN" altLang="en-US" sz="2400" dirty="0">
              <a:cs typeface="+mn-ea"/>
              <a:sym typeface="+mn-lt"/>
            </a:endParaRPr>
          </a:p>
        </p:txBody>
      </p:sp>
      <p:sp>
        <p:nvSpPr>
          <p:cNvPr id="11" name="空心弧 10"/>
          <p:cNvSpPr/>
          <p:nvPr/>
        </p:nvSpPr>
        <p:spPr>
          <a:xfrm rot="16200000" flipV="1">
            <a:off x="8254395" y="1661657"/>
            <a:ext cx="2073408" cy="2073408"/>
          </a:xfrm>
          <a:prstGeom prst="blockArc">
            <a:avLst>
              <a:gd name="adj1" fmla="val 21323589"/>
              <a:gd name="adj2" fmla="val 21317703"/>
              <a:gd name="adj3" fmla="val 4728"/>
            </a:avLst>
          </a:prstGeom>
          <a:solidFill>
            <a:schemeClr val="tx1">
              <a:alpha val="2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kumimoji="1"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2" name="空心弧 11"/>
          <p:cNvSpPr/>
          <p:nvPr/>
        </p:nvSpPr>
        <p:spPr>
          <a:xfrm rot="16200000" flipV="1">
            <a:off x="8254395" y="1661657"/>
            <a:ext cx="2073408" cy="2073408"/>
          </a:xfrm>
          <a:prstGeom prst="blockArc">
            <a:avLst>
              <a:gd name="adj1" fmla="val 5385050"/>
              <a:gd name="adj2" fmla="val 13411"/>
              <a:gd name="adj3" fmla="val 4880"/>
            </a:avLst>
          </a:prstGeom>
          <a:solidFill>
            <a:srgbClr val="B4BAD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627366" y="2168934"/>
            <a:ext cx="1389156" cy="1015647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 algn="ctr"/>
            <a:r>
              <a:rPr kumimoji="1" lang="en-US" altLang="zh-CN" sz="6000" dirty="0">
                <a:cs typeface="+mn-ea"/>
                <a:sym typeface="+mn-lt"/>
              </a:rPr>
              <a:t>3</a:t>
            </a:r>
            <a:endParaRPr kumimoji="1" lang="zh-CN" altLang="en-US" sz="2400" dirty="0"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963369" y="4110818"/>
            <a:ext cx="2699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cs typeface="+mn-ea"/>
                <a:sym typeface="+mn-lt"/>
              </a:rPr>
              <a:t>compose</a:t>
            </a:r>
            <a:endParaRPr lang="zh-CN" altLang="en-US" sz="2800" b="1" dirty="0"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584223" y="4813233"/>
            <a:ext cx="251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单机多容器协同工作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250743" y="4135854"/>
            <a:ext cx="2699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cs typeface="+mn-ea"/>
                <a:sym typeface="+mn-lt"/>
              </a:rPr>
              <a:t>machine</a:t>
            </a:r>
            <a:endParaRPr lang="zh-CN" altLang="en-US" sz="2800" b="1" dirty="0"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871602" y="4838269"/>
            <a:ext cx="251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单机多虚拟机下多容器协同工作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480414" y="4110818"/>
            <a:ext cx="2699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cs typeface="+mn-ea"/>
                <a:sym typeface="+mn-lt"/>
              </a:rPr>
              <a:t>swarm</a:t>
            </a:r>
            <a:endParaRPr lang="zh-CN" altLang="en-US" sz="2800" b="1" dirty="0"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101271" y="4813233"/>
            <a:ext cx="251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真实集群环境下多容器协同</a:t>
            </a:r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 animBg="1"/>
      <p:bldP spid="9" grpId="0" animBg="1"/>
      <p:bldP spid="10" grpId="0"/>
      <p:bldP spid="11" grpId="0" animBg="1"/>
      <p:bldP spid="12" grpId="0" animBg="1"/>
      <p:bldP spid="13" grpId="0"/>
      <p:bldP spid="14" grpId="0"/>
      <p:bldP spid="15" grpId="0"/>
      <p:bldP spid="17" grpId="0"/>
      <p:bldP spid="18" grpId="0"/>
      <p:bldP spid="20" grpId="0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/>
          <p:cNvSpPr/>
          <p:nvPr/>
        </p:nvSpPr>
        <p:spPr>
          <a:xfrm>
            <a:off x="318054" y="162802"/>
            <a:ext cx="11542644" cy="6532396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0">
                  <a:srgbClr val="437DC0"/>
                </a:gs>
                <a:gs pos="53000">
                  <a:schemeClr val="accent1">
                    <a:lumMod val="45000"/>
                    <a:lumOff val="55000"/>
                  </a:schemeClr>
                </a:gs>
                <a:gs pos="100000">
                  <a:srgbClr val="ED4B93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99312" y="725715"/>
            <a:ext cx="10593379" cy="5406571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52544" y="321505"/>
            <a:ext cx="3086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cs typeface="+mn-ea"/>
                <a:sym typeface="+mn-lt"/>
              </a:rPr>
              <a:t>——docker</a:t>
            </a:r>
            <a:r>
              <a:rPr lang="zh-CN" altLang="en-US" sz="2000" dirty="0">
                <a:cs typeface="+mn-ea"/>
                <a:sym typeface="+mn-lt"/>
              </a:rPr>
              <a:t>的流程</a:t>
            </a:r>
            <a:r>
              <a:rPr lang="en-US" altLang="zh-CN" sz="2000" dirty="0">
                <a:cs typeface="+mn-ea"/>
                <a:sym typeface="+mn-lt"/>
              </a:rPr>
              <a:t>——</a:t>
            </a:r>
            <a:endParaRPr lang="zh-CN" altLang="en-US" sz="2000" dirty="0"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75296" y="3414612"/>
            <a:ext cx="3025019" cy="2305206"/>
            <a:chOff x="2284715" y="2641673"/>
            <a:chExt cx="3025019" cy="2305206"/>
          </a:xfrm>
        </p:grpSpPr>
        <p:cxnSp>
          <p:nvCxnSpPr>
            <p:cNvPr id="60" name="Straight Connector 64"/>
            <p:cNvCxnSpPr/>
            <p:nvPr/>
          </p:nvCxnSpPr>
          <p:spPr>
            <a:xfrm flipV="1">
              <a:off x="3540047" y="2641673"/>
              <a:ext cx="0" cy="286399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>
                  <a:lumMod val="40000"/>
                  <a:lumOff val="60000"/>
                </a:sysClr>
              </a:solidFill>
              <a:prstDash val="sysDash"/>
              <a:miter lim="800000"/>
              <a:headEnd type="oval" w="sm" len="sm"/>
              <a:tailEnd type="none"/>
            </a:ln>
            <a:effectLst/>
          </p:spPr>
        </p:cxnSp>
        <p:grpSp>
          <p:nvGrpSpPr>
            <p:cNvPr id="17" name="Group 10"/>
            <p:cNvGrpSpPr/>
            <p:nvPr/>
          </p:nvGrpSpPr>
          <p:grpSpPr bwMode="auto">
            <a:xfrm rot="6300000">
              <a:off x="3277141" y="2793810"/>
              <a:ext cx="402769" cy="675413"/>
              <a:chOff x="2761515" y="2286000"/>
              <a:chExt cx="1645174" cy="2760228"/>
            </a:xfrm>
            <a:solidFill>
              <a:srgbClr val="B4BADD"/>
            </a:solidFill>
          </p:grpSpPr>
          <p:sp>
            <p:nvSpPr>
              <p:cNvPr id="18" name="Oval 5"/>
              <p:cNvSpPr>
                <a:spLocks noChangeArrowheads="1"/>
              </p:cNvSpPr>
              <p:nvPr/>
            </p:nvSpPr>
            <p:spPr bwMode="auto">
              <a:xfrm rot="-733528">
                <a:off x="3352800" y="2286000"/>
                <a:ext cx="304800" cy="3810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altLang="id-ID" sz="1015" b="0" i="0" u="none" strike="noStrike" kern="0" cap="none" spc="0" normalizeH="0" baseline="0" noProof="0">
                  <a:ln>
                    <a:noFill/>
                  </a:ln>
                  <a:solidFill>
                    <a:srgbClr val="B4BADD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9" name="Oval 6"/>
              <p:cNvSpPr>
                <a:spLocks noChangeArrowheads="1"/>
              </p:cNvSpPr>
              <p:nvPr/>
            </p:nvSpPr>
            <p:spPr bwMode="auto">
              <a:xfrm rot="-733528">
                <a:off x="3151531" y="2515499"/>
                <a:ext cx="213632" cy="25804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altLang="id-ID" sz="1015" b="0" i="0" u="none" strike="noStrike" kern="0" cap="none" spc="0" normalizeH="0" baseline="0" noProof="0">
                  <a:ln>
                    <a:noFill/>
                  </a:ln>
                  <a:solidFill>
                    <a:srgbClr val="B4BADD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0" name="Oval 7"/>
              <p:cNvSpPr>
                <a:spLocks noChangeArrowheads="1"/>
              </p:cNvSpPr>
              <p:nvPr/>
            </p:nvSpPr>
            <p:spPr bwMode="auto">
              <a:xfrm rot="-733528">
                <a:off x="2992344" y="2729550"/>
                <a:ext cx="186338" cy="225072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altLang="id-ID" sz="1015" b="0" i="0" u="none" strike="noStrike" kern="0" cap="none" spc="0" normalizeH="0" baseline="0" noProof="0">
                  <a:ln>
                    <a:noFill/>
                  </a:ln>
                  <a:solidFill>
                    <a:srgbClr val="B4BADD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1" name="Oval 8"/>
              <p:cNvSpPr>
                <a:spLocks noChangeArrowheads="1"/>
              </p:cNvSpPr>
              <p:nvPr/>
            </p:nvSpPr>
            <p:spPr bwMode="auto">
              <a:xfrm rot="-733528">
                <a:off x="2879347" y="2921355"/>
                <a:ext cx="150338" cy="18907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altLang="id-ID" sz="1015" b="0" i="0" u="none" strike="noStrike" kern="0" cap="none" spc="0" normalizeH="0" baseline="0" noProof="0">
                  <a:ln>
                    <a:noFill/>
                  </a:ln>
                  <a:solidFill>
                    <a:srgbClr val="B4BADD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2" name="Oval 9"/>
              <p:cNvSpPr>
                <a:spLocks noChangeArrowheads="1"/>
              </p:cNvSpPr>
              <p:nvPr/>
            </p:nvSpPr>
            <p:spPr bwMode="auto">
              <a:xfrm rot="-733528">
                <a:off x="2761515" y="3137975"/>
                <a:ext cx="150338" cy="18907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altLang="id-ID" sz="1015" b="0" i="0" u="none" strike="noStrike" kern="0" cap="none" spc="0" normalizeH="0" baseline="0" noProof="0">
                  <a:ln>
                    <a:noFill/>
                  </a:ln>
                  <a:solidFill>
                    <a:srgbClr val="B4BADD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3" name="Freeform 10"/>
              <p:cNvSpPr>
                <a:spLocks noChangeArrowheads="1"/>
              </p:cNvSpPr>
              <p:nvPr/>
            </p:nvSpPr>
            <p:spPr bwMode="auto">
              <a:xfrm>
                <a:off x="2939384" y="2737153"/>
                <a:ext cx="1467305" cy="2309075"/>
              </a:xfrm>
              <a:custGeom>
                <a:avLst/>
                <a:gdLst>
                  <a:gd name="T0" fmla="*/ 631801 w 1467305"/>
                  <a:gd name="T1" fmla="*/ 891166 h 2309075"/>
                  <a:gd name="T2" fmla="*/ 669995 w 1467305"/>
                  <a:gd name="T3" fmla="*/ 757491 h 2309075"/>
                  <a:gd name="T4" fmla="*/ 860968 w 1467305"/>
                  <a:gd name="T5" fmla="*/ 547430 h 2309075"/>
                  <a:gd name="T6" fmla="*/ 899162 w 1467305"/>
                  <a:gd name="T7" fmla="*/ 289629 h 2309075"/>
                  <a:gd name="T8" fmla="*/ 794128 w 1467305"/>
                  <a:gd name="T9" fmla="*/ 89116 h 2309075"/>
                  <a:gd name="T10" fmla="*/ 555412 w 1467305"/>
                  <a:gd name="T11" fmla="*/ 60472 h 2309075"/>
                  <a:gd name="T12" fmla="*/ 106627 w 1467305"/>
                  <a:gd name="T13" fmla="*/ 451948 h 2309075"/>
                  <a:gd name="T14" fmla="*/ 20689 w 1467305"/>
                  <a:gd name="T15" fmla="*/ 805232 h 2309075"/>
                  <a:gd name="T16" fmla="*/ 230759 w 1467305"/>
                  <a:gd name="T17" fmla="*/ 1320835 h 2309075"/>
                  <a:gd name="T18" fmla="*/ 679544 w 1467305"/>
                  <a:gd name="T19" fmla="*/ 2017854 h 2309075"/>
                  <a:gd name="T20" fmla="*/ 946906 w 1467305"/>
                  <a:gd name="T21" fmla="*/ 2266108 h 2309075"/>
                  <a:gd name="T22" fmla="*/ 1204718 w 1467305"/>
                  <a:gd name="T23" fmla="*/ 2275656 h 2309075"/>
                  <a:gd name="T24" fmla="*/ 1405239 w 1467305"/>
                  <a:gd name="T25" fmla="*/ 2103788 h 2309075"/>
                  <a:gd name="T26" fmla="*/ 1462531 w 1467305"/>
                  <a:gd name="T27" fmla="*/ 1884179 h 2309075"/>
                  <a:gd name="T28" fmla="*/ 1376594 w 1467305"/>
                  <a:gd name="T29" fmla="*/ 1655022 h 2309075"/>
                  <a:gd name="T30" fmla="*/ 1166524 w 1467305"/>
                  <a:gd name="T31" fmla="*/ 1530896 h 2309075"/>
                  <a:gd name="T32" fmla="*/ 946906 w 1467305"/>
                  <a:gd name="T33" fmla="*/ 1483155 h 2309075"/>
                  <a:gd name="T34" fmla="*/ 765482 w 1467305"/>
                  <a:gd name="T35" fmla="*/ 1349480 h 2309075"/>
                  <a:gd name="T36" fmla="*/ 631801 w 1467305"/>
                  <a:gd name="T37" fmla="*/ 1063034 h 2309075"/>
                  <a:gd name="T38" fmla="*/ 631801 w 1467305"/>
                  <a:gd name="T39" fmla="*/ 891166 h 2309075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467305"/>
                  <a:gd name="T61" fmla="*/ 0 h 2309075"/>
                  <a:gd name="T62" fmla="*/ 1467305 w 1467305"/>
                  <a:gd name="T63" fmla="*/ 2309075 h 2309075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467305" h="2309075">
                    <a:moveTo>
                      <a:pt x="631801" y="891166"/>
                    </a:moveTo>
                    <a:cubicBezTo>
                      <a:pt x="641342" y="827542"/>
                      <a:pt x="644500" y="814780"/>
                      <a:pt x="669995" y="757491"/>
                    </a:cubicBezTo>
                    <a:cubicBezTo>
                      <a:pt x="708190" y="700202"/>
                      <a:pt x="822774" y="625407"/>
                      <a:pt x="860968" y="547430"/>
                    </a:cubicBezTo>
                    <a:cubicBezTo>
                      <a:pt x="899162" y="469453"/>
                      <a:pt x="910302" y="366015"/>
                      <a:pt x="899162" y="289629"/>
                    </a:cubicBezTo>
                    <a:cubicBezTo>
                      <a:pt x="888022" y="213243"/>
                      <a:pt x="851420" y="127309"/>
                      <a:pt x="794128" y="89116"/>
                    </a:cubicBezTo>
                    <a:cubicBezTo>
                      <a:pt x="736836" y="50923"/>
                      <a:pt x="669995" y="0"/>
                      <a:pt x="555412" y="60472"/>
                    </a:cubicBezTo>
                    <a:cubicBezTo>
                      <a:pt x="440829" y="120944"/>
                      <a:pt x="195748" y="327821"/>
                      <a:pt x="106627" y="451948"/>
                    </a:cubicBezTo>
                    <a:cubicBezTo>
                      <a:pt x="17507" y="576075"/>
                      <a:pt x="0" y="660418"/>
                      <a:pt x="20689" y="805232"/>
                    </a:cubicBezTo>
                    <a:cubicBezTo>
                      <a:pt x="41378" y="950046"/>
                      <a:pt x="120950" y="1118731"/>
                      <a:pt x="230759" y="1320835"/>
                    </a:cubicBezTo>
                    <a:cubicBezTo>
                      <a:pt x="340568" y="1522939"/>
                      <a:pt x="560186" y="1860309"/>
                      <a:pt x="679544" y="2017854"/>
                    </a:cubicBezTo>
                    <a:cubicBezTo>
                      <a:pt x="798902" y="2175399"/>
                      <a:pt x="859377" y="2223141"/>
                      <a:pt x="946906" y="2266108"/>
                    </a:cubicBezTo>
                    <a:cubicBezTo>
                      <a:pt x="1034435" y="2309075"/>
                      <a:pt x="1128329" y="2302709"/>
                      <a:pt x="1204718" y="2275656"/>
                    </a:cubicBezTo>
                    <a:cubicBezTo>
                      <a:pt x="1281107" y="2248603"/>
                      <a:pt x="1362270" y="2169034"/>
                      <a:pt x="1405239" y="2103788"/>
                    </a:cubicBezTo>
                    <a:cubicBezTo>
                      <a:pt x="1448208" y="2038542"/>
                      <a:pt x="1467305" y="1958973"/>
                      <a:pt x="1462531" y="1884179"/>
                    </a:cubicBezTo>
                    <a:cubicBezTo>
                      <a:pt x="1457757" y="1809385"/>
                      <a:pt x="1425928" y="1713902"/>
                      <a:pt x="1376594" y="1655022"/>
                    </a:cubicBezTo>
                    <a:cubicBezTo>
                      <a:pt x="1327260" y="1596142"/>
                      <a:pt x="1238139" y="1559541"/>
                      <a:pt x="1166524" y="1530896"/>
                    </a:cubicBezTo>
                    <a:cubicBezTo>
                      <a:pt x="1094909" y="1502251"/>
                      <a:pt x="1013746" y="1513391"/>
                      <a:pt x="946906" y="1483155"/>
                    </a:cubicBezTo>
                    <a:cubicBezTo>
                      <a:pt x="880066" y="1452919"/>
                      <a:pt x="817999" y="1419500"/>
                      <a:pt x="765482" y="1349480"/>
                    </a:cubicBezTo>
                    <a:cubicBezTo>
                      <a:pt x="712965" y="1279460"/>
                      <a:pt x="654081" y="1139420"/>
                      <a:pt x="631801" y="1063034"/>
                    </a:cubicBezTo>
                    <a:cubicBezTo>
                      <a:pt x="615871" y="945373"/>
                      <a:pt x="625435" y="942090"/>
                      <a:pt x="631801" y="89116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altLang="id-ID" sz="1015" b="0" i="0" u="none" strike="noStrike" kern="0" cap="none" spc="0" normalizeH="0" baseline="0" noProof="0">
                  <a:ln>
                    <a:noFill/>
                  </a:ln>
                  <a:solidFill>
                    <a:srgbClr val="B4BADD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24" name="Group 11"/>
            <p:cNvGrpSpPr/>
            <p:nvPr/>
          </p:nvGrpSpPr>
          <p:grpSpPr bwMode="auto">
            <a:xfrm rot="15300000" flipV="1">
              <a:off x="3611676" y="3091129"/>
              <a:ext cx="402769" cy="675413"/>
              <a:chOff x="2761515" y="2286000"/>
              <a:chExt cx="1645174" cy="2760228"/>
            </a:xfrm>
            <a:solidFill>
              <a:srgbClr val="B4BADD"/>
            </a:solidFill>
          </p:grpSpPr>
          <p:sp>
            <p:nvSpPr>
              <p:cNvPr id="25" name="Oval 12"/>
              <p:cNvSpPr>
                <a:spLocks noChangeArrowheads="1"/>
              </p:cNvSpPr>
              <p:nvPr/>
            </p:nvSpPr>
            <p:spPr bwMode="auto">
              <a:xfrm rot="-733528">
                <a:off x="3352800" y="2286000"/>
                <a:ext cx="304800" cy="3810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altLang="id-ID" sz="1015" b="0" i="0" u="none" strike="noStrike" kern="0" cap="none" spc="0" normalizeH="0" baseline="0" noProof="0">
                  <a:ln>
                    <a:noFill/>
                  </a:ln>
                  <a:solidFill>
                    <a:srgbClr val="B4BADD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6" name="Oval 13"/>
              <p:cNvSpPr>
                <a:spLocks noChangeArrowheads="1"/>
              </p:cNvSpPr>
              <p:nvPr/>
            </p:nvSpPr>
            <p:spPr bwMode="auto">
              <a:xfrm rot="-733528">
                <a:off x="3151531" y="2515499"/>
                <a:ext cx="213632" cy="25804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altLang="id-ID" sz="1015" b="0" i="0" u="none" strike="noStrike" kern="0" cap="none" spc="0" normalizeH="0" baseline="0" noProof="0">
                  <a:ln>
                    <a:noFill/>
                  </a:ln>
                  <a:solidFill>
                    <a:srgbClr val="B4BADD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7" name="Oval 14"/>
              <p:cNvSpPr>
                <a:spLocks noChangeArrowheads="1"/>
              </p:cNvSpPr>
              <p:nvPr/>
            </p:nvSpPr>
            <p:spPr bwMode="auto">
              <a:xfrm rot="-733528">
                <a:off x="2992344" y="2729550"/>
                <a:ext cx="186338" cy="225072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altLang="id-ID" sz="1015" b="0" i="0" u="none" strike="noStrike" kern="0" cap="none" spc="0" normalizeH="0" baseline="0" noProof="0">
                  <a:ln>
                    <a:noFill/>
                  </a:ln>
                  <a:solidFill>
                    <a:srgbClr val="B4BADD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8" name="Oval 15"/>
              <p:cNvSpPr>
                <a:spLocks noChangeArrowheads="1"/>
              </p:cNvSpPr>
              <p:nvPr/>
            </p:nvSpPr>
            <p:spPr bwMode="auto">
              <a:xfrm rot="-733528">
                <a:off x="2879347" y="2921355"/>
                <a:ext cx="150338" cy="18907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altLang="id-ID" sz="1015" b="0" i="0" u="none" strike="noStrike" kern="0" cap="none" spc="0" normalizeH="0" baseline="0" noProof="0">
                  <a:ln>
                    <a:noFill/>
                  </a:ln>
                  <a:solidFill>
                    <a:srgbClr val="B4BADD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9" name="Oval 16"/>
              <p:cNvSpPr>
                <a:spLocks noChangeArrowheads="1"/>
              </p:cNvSpPr>
              <p:nvPr/>
            </p:nvSpPr>
            <p:spPr bwMode="auto">
              <a:xfrm rot="-733528">
                <a:off x="2761515" y="3137975"/>
                <a:ext cx="150338" cy="18907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altLang="id-ID" sz="1015" b="0" i="0" u="none" strike="noStrike" kern="0" cap="none" spc="0" normalizeH="0" baseline="0" noProof="0">
                  <a:ln>
                    <a:noFill/>
                  </a:ln>
                  <a:solidFill>
                    <a:srgbClr val="B4BADD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0" name="Freeform 17"/>
              <p:cNvSpPr>
                <a:spLocks noChangeArrowheads="1"/>
              </p:cNvSpPr>
              <p:nvPr/>
            </p:nvSpPr>
            <p:spPr bwMode="auto">
              <a:xfrm>
                <a:off x="2939384" y="2737153"/>
                <a:ext cx="1467305" cy="2309075"/>
              </a:xfrm>
              <a:custGeom>
                <a:avLst/>
                <a:gdLst>
                  <a:gd name="T0" fmla="*/ 631801 w 1467305"/>
                  <a:gd name="T1" fmla="*/ 891166 h 2309075"/>
                  <a:gd name="T2" fmla="*/ 669995 w 1467305"/>
                  <a:gd name="T3" fmla="*/ 757491 h 2309075"/>
                  <a:gd name="T4" fmla="*/ 860968 w 1467305"/>
                  <a:gd name="T5" fmla="*/ 547430 h 2309075"/>
                  <a:gd name="T6" fmla="*/ 899162 w 1467305"/>
                  <a:gd name="T7" fmla="*/ 289629 h 2309075"/>
                  <a:gd name="T8" fmla="*/ 794128 w 1467305"/>
                  <a:gd name="T9" fmla="*/ 89116 h 2309075"/>
                  <a:gd name="T10" fmla="*/ 555412 w 1467305"/>
                  <a:gd name="T11" fmla="*/ 60472 h 2309075"/>
                  <a:gd name="T12" fmla="*/ 106627 w 1467305"/>
                  <a:gd name="T13" fmla="*/ 451948 h 2309075"/>
                  <a:gd name="T14" fmla="*/ 20689 w 1467305"/>
                  <a:gd name="T15" fmla="*/ 805232 h 2309075"/>
                  <a:gd name="T16" fmla="*/ 230759 w 1467305"/>
                  <a:gd name="T17" fmla="*/ 1320835 h 2309075"/>
                  <a:gd name="T18" fmla="*/ 679544 w 1467305"/>
                  <a:gd name="T19" fmla="*/ 2017854 h 2309075"/>
                  <a:gd name="T20" fmla="*/ 946906 w 1467305"/>
                  <a:gd name="T21" fmla="*/ 2266108 h 2309075"/>
                  <a:gd name="T22" fmla="*/ 1204718 w 1467305"/>
                  <a:gd name="T23" fmla="*/ 2275656 h 2309075"/>
                  <a:gd name="T24" fmla="*/ 1405239 w 1467305"/>
                  <a:gd name="T25" fmla="*/ 2103788 h 2309075"/>
                  <a:gd name="T26" fmla="*/ 1462531 w 1467305"/>
                  <a:gd name="T27" fmla="*/ 1884179 h 2309075"/>
                  <a:gd name="T28" fmla="*/ 1376594 w 1467305"/>
                  <a:gd name="T29" fmla="*/ 1655022 h 2309075"/>
                  <a:gd name="T30" fmla="*/ 1166524 w 1467305"/>
                  <a:gd name="T31" fmla="*/ 1530896 h 2309075"/>
                  <a:gd name="T32" fmla="*/ 946906 w 1467305"/>
                  <a:gd name="T33" fmla="*/ 1483155 h 2309075"/>
                  <a:gd name="T34" fmla="*/ 765482 w 1467305"/>
                  <a:gd name="T35" fmla="*/ 1349480 h 2309075"/>
                  <a:gd name="T36" fmla="*/ 631801 w 1467305"/>
                  <a:gd name="T37" fmla="*/ 1063034 h 2309075"/>
                  <a:gd name="T38" fmla="*/ 631801 w 1467305"/>
                  <a:gd name="T39" fmla="*/ 891166 h 2309075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467305"/>
                  <a:gd name="T61" fmla="*/ 0 h 2309075"/>
                  <a:gd name="T62" fmla="*/ 1467305 w 1467305"/>
                  <a:gd name="T63" fmla="*/ 2309075 h 2309075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467305" h="2309075">
                    <a:moveTo>
                      <a:pt x="631801" y="891166"/>
                    </a:moveTo>
                    <a:cubicBezTo>
                      <a:pt x="641342" y="827542"/>
                      <a:pt x="644500" y="814780"/>
                      <a:pt x="669995" y="757491"/>
                    </a:cubicBezTo>
                    <a:cubicBezTo>
                      <a:pt x="708190" y="700202"/>
                      <a:pt x="822774" y="625407"/>
                      <a:pt x="860968" y="547430"/>
                    </a:cubicBezTo>
                    <a:cubicBezTo>
                      <a:pt x="899162" y="469453"/>
                      <a:pt x="910302" y="366015"/>
                      <a:pt x="899162" y="289629"/>
                    </a:cubicBezTo>
                    <a:cubicBezTo>
                      <a:pt x="888022" y="213243"/>
                      <a:pt x="851420" y="127309"/>
                      <a:pt x="794128" y="89116"/>
                    </a:cubicBezTo>
                    <a:cubicBezTo>
                      <a:pt x="736836" y="50923"/>
                      <a:pt x="669995" y="0"/>
                      <a:pt x="555412" y="60472"/>
                    </a:cubicBezTo>
                    <a:cubicBezTo>
                      <a:pt x="440829" y="120944"/>
                      <a:pt x="195748" y="327821"/>
                      <a:pt x="106627" y="451948"/>
                    </a:cubicBezTo>
                    <a:cubicBezTo>
                      <a:pt x="17507" y="576075"/>
                      <a:pt x="0" y="660418"/>
                      <a:pt x="20689" y="805232"/>
                    </a:cubicBezTo>
                    <a:cubicBezTo>
                      <a:pt x="41378" y="950046"/>
                      <a:pt x="120950" y="1118731"/>
                      <a:pt x="230759" y="1320835"/>
                    </a:cubicBezTo>
                    <a:cubicBezTo>
                      <a:pt x="340568" y="1522939"/>
                      <a:pt x="560186" y="1860309"/>
                      <a:pt x="679544" y="2017854"/>
                    </a:cubicBezTo>
                    <a:cubicBezTo>
                      <a:pt x="798902" y="2175399"/>
                      <a:pt x="859377" y="2223141"/>
                      <a:pt x="946906" y="2266108"/>
                    </a:cubicBezTo>
                    <a:cubicBezTo>
                      <a:pt x="1034435" y="2309075"/>
                      <a:pt x="1128329" y="2302709"/>
                      <a:pt x="1204718" y="2275656"/>
                    </a:cubicBezTo>
                    <a:cubicBezTo>
                      <a:pt x="1281107" y="2248603"/>
                      <a:pt x="1362270" y="2169034"/>
                      <a:pt x="1405239" y="2103788"/>
                    </a:cubicBezTo>
                    <a:cubicBezTo>
                      <a:pt x="1448208" y="2038542"/>
                      <a:pt x="1467305" y="1958973"/>
                      <a:pt x="1462531" y="1884179"/>
                    </a:cubicBezTo>
                    <a:cubicBezTo>
                      <a:pt x="1457757" y="1809385"/>
                      <a:pt x="1425928" y="1713902"/>
                      <a:pt x="1376594" y="1655022"/>
                    </a:cubicBezTo>
                    <a:cubicBezTo>
                      <a:pt x="1327260" y="1596142"/>
                      <a:pt x="1238139" y="1559541"/>
                      <a:pt x="1166524" y="1530896"/>
                    </a:cubicBezTo>
                    <a:cubicBezTo>
                      <a:pt x="1094909" y="1502251"/>
                      <a:pt x="1013746" y="1513391"/>
                      <a:pt x="946906" y="1483155"/>
                    </a:cubicBezTo>
                    <a:cubicBezTo>
                      <a:pt x="880066" y="1452919"/>
                      <a:pt x="817999" y="1419500"/>
                      <a:pt x="765482" y="1349480"/>
                    </a:cubicBezTo>
                    <a:cubicBezTo>
                      <a:pt x="712965" y="1279460"/>
                      <a:pt x="654081" y="1139420"/>
                      <a:pt x="631801" y="1063034"/>
                    </a:cubicBezTo>
                    <a:cubicBezTo>
                      <a:pt x="615871" y="945373"/>
                      <a:pt x="625435" y="942090"/>
                      <a:pt x="631801" y="89116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altLang="id-ID" sz="1015" b="0" i="0" u="none" strike="noStrike" kern="0" cap="none" spc="0" normalizeH="0" baseline="0" noProof="0">
                  <a:ln>
                    <a:noFill/>
                  </a:ln>
                  <a:solidFill>
                    <a:srgbClr val="B4BADD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cxnSp>
          <p:nvCxnSpPr>
            <p:cNvPr id="59" name="Straight Connector 61"/>
            <p:cNvCxnSpPr/>
            <p:nvPr/>
          </p:nvCxnSpPr>
          <p:spPr>
            <a:xfrm>
              <a:off x="3837251" y="3611121"/>
              <a:ext cx="0" cy="342901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>
                  <a:lumMod val="40000"/>
                  <a:lumOff val="60000"/>
                </a:sysClr>
              </a:solidFill>
              <a:prstDash val="sysDash"/>
              <a:miter lim="800000"/>
              <a:headEnd type="oval" w="sm" len="sm"/>
              <a:tailEnd type="none"/>
            </a:ln>
            <a:effectLst/>
          </p:spPr>
        </p:cxnSp>
        <p:sp>
          <p:nvSpPr>
            <p:cNvPr id="65" name="文本框 64"/>
            <p:cNvSpPr txBox="1"/>
            <p:nvPr/>
          </p:nvSpPr>
          <p:spPr>
            <a:xfrm>
              <a:off x="2610093" y="4041622"/>
              <a:ext cx="26996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rgbClr val="B4BADD"/>
                  </a:solidFill>
                  <a:cs typeface="+mn-ea"/>
                  <a:sym typeface="+mn-lt"/>
                </a:rPr>
                <a:t>制作</a:t>
              </a:r>
              <a:r>
                <a:rPr lang="en-US" altLang="zh-CN" sz="2800" b="1" dirty="0">
                  <a:solidFill>
                    <a:srgbClr val="B4BADD"/>
                  </a:solidFill>
                  <a:cs typeface="+mn-ea"/>
                  <a:sym typeface="+mn-lt"/>
                </a:rPr>
                <a:t>image</a:t>
              </a:r>
              <a:endParaRPr lang="zh-CN" altLang="en-US" sz="2800" b="1" dirty="0">
                <a:solidFill>
                  <a:srgbClr val="B4BADD"/>
                </a:solidFill>
                <a:cs typeface="+mn-ea"/>
                <a:sym typeface="+mn-lt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2284715" y="4577547"/>
              <a:ext cx="25106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>
                <a:solidFill>
                  <a:srgbClr val="B4BADD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364211" y="988836"/>
            <a:ext cx="3025017" cy="2736106"/>
            <a:chOff x="4795383" y="1225441"/>
            <a:chExt cx="3025017" cy="2736106"/>
          </a:xfrm>
        </p:grpSpPr>
        <p:grpSp>
          <p:nvGrpSpPr>
            <p:cNvPr id="31" name="Group 18"/>
            <p:cNvGrpSpPr/>
            <p:nvPr/>
          </p:nvGrpSpPr>
          <p:grpSpPr bwMode="auto">
            <a:xfrm rot="6300000">
              <a:off x="5867829" y="2781293"/>
              <a:ext cx="439244" cy="736923"/>
              <a:chOff x="2761515" y="2286000"/>
              <a:chExt cx="1645174" cy="2760228"/>
            </a:xfrm>
            <a:solidFill>
              <a:srgbClr val="ED4B93"/>
            </a:solidFill>
          </p:grpSpPr>
          <p:sp>
            <p:nvSpPr>
              <p:cNvPr id="32" name="Oval 19"/>
              <p:cNvSpPr>
                <a:spLocks noChangeArrowheads="1"/>
              </p:cNvSpPr>
              <p:nvPr/>
            </p:nvSpPr>
            <p:spPr bwMode="auto">
              <a:xfrm rot="-733528">
                <a:off x="3352800" y="2286000"/>
                <a:ext cx="304800" cy="381000"/>
              </a:xfrm>
              <a:prstGeom prst="ellipse">
                <a:avLst/>
              </a:prstGeom>
              <a:grpFill/>
              <a:ln w="9525">
                <a:solidFill>
                  <a:schemeClr val="bg1"/>
                </a:solidFill>
                <a:rou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altLang="id-ID" sz="1015" b="0" i="0" u="none" strike="noStrike" kern="0" cap="none" spc="0" normalizeH="0" baseline="0" noProof="0">
                  <a:ln>
                    <a:noFill/>
                  </a:ln>
                  <a:solidFill>
                    <a:srgbClr val="B4BADD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3" name="Oval 20"/>
              <p:cNvSpPr>
                <a:spLocks noChangeArrowheads="1"/>
              </p:cNvSpPr>
              <p:nvPr/>
            </p:nvSpPr>
            <p:spPr bwMode="auto">
              <a:xfrm rot="-733528">
                <a:off x="3151531" y="2515499"/>
                <a:ext cx="213632" cy="258040"/>
              </a:xfrm>
              <a:prstGeom prst="ellipse">
                <a:avLst/>
              </a:prstGeom>
              <a:grpFill/>
              <a:ln w="9525">
                <a:solidFill>
                  <a:schemeClr val="bg1"/>
                </a:solidFill>
                <a:rou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altLang="id-ID" sz="1015" b="0" i="0" u="none" strike="noStrike" kern="0" cap="none" spc="0" normalizeH="0" baseline="0" noProof="0">
                  <a:ln>
                    <a:noFill/>
                  </a:ln>
                  <a:solidFill>
                    <a:srgbClr val="B4BADD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4" name="Oval 21"/>
              <p:cNvSpPr>
                <a:spLocks noChangeArrowheads="1"/>
              </p:cNvSpPr>
              <p:nvPr/>
            </p:nvSpPr>
            <p:spPr bwMode="auto">
              <a:xfrm rot="-733528">
                <a:off x="2992344" y="2729550"/>
                <a:ext cx="186338" cy="225072"/>
              </a:xfrm>
              <a:prstGeom prst="ellipse">
                <a:avLst/>
              </a:prstGeom>
              <a:grpFill/>
              <a:ln w="9525">
                <a:solidFill>
                  <a:schemeClr val="bg1"/>
                </a:solidFill>
                <a:rou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altLang="id-ID" sz="1015" b="0" i="0" u="none" strike="noStrike" kern="0" cap="none" spc="0" normalizeH="0" baseline="0" noProof="0">
                  <a:ln>
                    <a:noFill/>
                  </a:ln>
                  <a:solidFill>
                    <a:srgbClr val="B4BADD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5" name="Oval 22"/>
              <p:cNvSpPr>
                <a:spLocks noChangeArrowheads="1"/>
              </p:cNvSpPr>
              <p:nvPr/>
            </p:nvSpPr>
            <p:spPr bwMode="auto">
              <a:xfrm rot="-733528">
                <a:off x="2879347" y="2921355"/>
                <a:ext cx="150338" cy="189071"/>
              </a:xfrm>
              <a:prstGeom prst="ellipse">
                <a:avLst/>
              </a:prstGeom>
              <a:grpFill/>
              <a:ln w="9525">
                <a:solidFill>
                  <a:schemeClr val="bg1"/>
                </a:solidFill>
                <a:rou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altLang="id-ID" sz="1015" b="0" i="0" u="none" strike="noStrike" kern="0" cap="none" spc="0" normalizeH="0" baseline="0" noProof="0">
                  <a:ln>
                    <a:noFill/>
                  </a:ln>
                  <a:solidFill>
                    <a:srgbClr val="B4BADD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6" name="Oval 23"/>
              <p:cNvSpPr>
                <a:spLocks noChangeArrowheads="1"/>
              </p:cNvSpPr>
              <p:nvPr/>
            </p:nvSpPr>
            <p:spPr bwMode="auto">
              <a:xfrm rot="-733528">
                <a:off x="2761515" y="3137975"/>
                <a:ext cx="150338" cy="189071"/>
              </a:xfrm>
              <a:prstGeom prst="ellipse">
                <a:avLst/>
              </a:prstGeom>
              <a:grpFill/>
              <a:ln w="9525">
                <a:solidFill>
                  <a:schemeClr val="bg1"/>
                </a:solidFill>
                <a:rou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altLang="id-ID" sz="1015" b="0" i="0" u="none" strike="noStrike" kern="0" cap="none" spc="0" normalizeH="0" baseline="0" noProof="0">
                  <a:ln>
                    <a:noFill/>
                  </a:ln>
                  <a:solidFill>
                    <a:srgbClr val="B4BADD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7" name="Freeform 24"/>
              <p:cNvSpPr>
                <a:spLocks noChangeArrowheads="1"/>
              </p:cNvSpPr>
              <p:nvPr/>
            </p:nvSpPr>
            <p:spPr bwMode="auto">
              <a:xfrm>
                <a:off x="2939384" y="2737153"/>
                <a:ext cx="1467305" cy="2309075"/>
              </a:xfrm>
              <a:custGeom>
                <a:avLst/>
                <a:gdLst>
                  <a:gd name="T0" fmla="*/ 631801 w 1467305"/>
                  <a:gd name="T1" fmla="*/ 891166 h 2309075"/>
                  <a:gd name="T2" fmla="*/ 669995 w 1467305"/>
                  <a:gd name="T3" fmla="*/ 757491 h 2309075"/>
                  <a:gd name="T4" fmla="*/ 860968 w 1467305"/>
                  <a:gd name="T5" fmla="*/ 547430 h 2309075"/>
                  <a:gd name="T6" fmla="*/ 899162 w 1467305"/>
                  <a:gd name="T7" fmla="*/ 289629 h 2309075"/>
                  <a:gd name="T8" fmla="*/ 794128 w 1467305"/>
                  <a:gd name="T9" fmla="*/ 89116 h 2309075"/>
                  <a:gd name="T10" fmla="*/ 555412 w 1467305"/>
                  <a:gd name="T11" fmla="*/ 60472 h 2309075"/>
                  <a:gd name="T12" fmla="*/ 106627 w 1467305"/>
                  <a:gd name="T13" fmla="*/ 451948 h 2309075"/>
                  <a:gd name="T14" fmla="*/ 20689 w 1467305"/>
                  <a:gd name="T15" fmla="*/ 805232 h 2309075"/>
                  <a:gd name="T16" fmla="*/ 230759 w 1467305"/>
                  <a:gd name="T17" fmla="*/ 1320835 h 2309075"/>
                  <a:gd name="T18" fmla="*/ 679544 w 1467305"/>
                  <a:gd name="T19" fmla="*/ 2017854 h 2309075"/>
                  <a:gd name="T20" fmla="*/ 946906 w 1467305"/>
                  <a:gd name="T21" fmla="*/ 2266108 h 2309075"/>
                  <a:gd name="T22" fmla="*/ 1204718 w 1467305"/>
                  <a:gd name="T23" fmla="*/ 2275656 h 2309075"/>
                  <a:gd name="T24" fmla="*/ 1405239 w 1467305"/>
                  <a:gd name="T25" fmla="*/ 2103788 h 2309075"/>
                  <a:gd name="T26" fmla="*/ 1462531 w 1467305"/>
                  <a:gd name="T27" fmla="*/ 1884179 h 2309075"/>
                  <a:gd name="T28" fmla="*/ 1376594 w 1467305"/>
                  <a:gd name="T29" fmla="*/ 1655022 h 2309075"/>
                  <a:gd name="T30" fmla="*/ 1166524 w 1467305"/>
                  <a:gd name="T31" fmla="*/ 1530896 h 2309075"/>
                  <a:gd name="T32" fmla="*/ 946906 w 1467305"/>
                  <a:gd name="T33" fmla="*/ 1483155 h 2309075"/>
                  <a:gd name="T34" fmla="*/ 765482 w 1467305"/>
                  <a:gd name="T35" fmla="*/ 1349480 h 2309075"/>
                  <a:gd name="T36" fmla="*/ 631801 w 1467305"/>
                  <a:gd name="T37" fmla="*/ 1063034 h 2309075"/>
                  <a:gd name="T38" fmla="*/ 631801 w 1467305"/>
                  <a:gd name="T39" fmla="*/ 891166 h 2309075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467305"/>
                  <a:gd name="T61" fmla="*/ 0 h 2309075"/>
                  <a:gd name="T62" fmla="*/ 1467305 w 1467305"/>
                  <a:gd name="T63" fmla="*/ 2309075 h 2309075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467305" h="2309075">
                    <a:moveTo>
                      <a:pt x="631801" y="891166"/>
                    </a:moveTo>
                    <a:cubicBezTo>
                      <a:pt x="641342" y="827542"/>
                      <a:pt x="644500" y="814780"/>
                      <a:pt x="669995" y="757491"/>
                    </a:cubicBezTo>
                    <a:cubicBezTo>
                      <a:pt x="708190" y="700202"/>
                      <a:pt x="822774" y="625407"/>
                      <a:pt x="860968" y="547430"/>
                    </a:cubicBezTo>
                    <a:cubicBezTo>
                      <a:pt x="899162" y="469453"/>
                      <a:pt x="910302" y="366015"/>
                      <a:pt x="899162" y="289629"/>
                    </a:cubicBezTo>
                    <a:cubicBezTo>
                      <a:pt x="888022" y="213243"/>
                      <a:pt x="851420" y="127309"/>
                      <a:pt x="794128" y="89116"/>
                    </a:cubicBezTo>
                    <a:cubicBezTo>
                      <a:pt x="736836" y="50923"/>
                      <a:pt x="669995" y="0"/>
                      <a:pt x="555412" y="60472"/>
                    </a:cubicBezTo>
                    <a:cubicBezTo>
                      <a:pt x="440829" y="120944"/>
                      <a:pt x="195748" y="327821"/>
                      <a:pt x="106627" y="451948"/>
                    </a:cubicBezTo>
                    <a:cubicBezTo>
                      <a:pt x="17507" y="576075"/>
                      <a:pt x="0" y="660418"/>
                      <a:pt x="20689" y="805232"/>
                    </a:cubicBezTo>
                    <a:cubicBezTo>
                      <a:pt x="41378" y="950046"/>
                      <a:pt x="120950" y="1118731"/>
                      <a:pt x="230759" y="1320835"/>
                    </a:cubicBezTo>
                    <a:cubicBezTo>
                      <a:pt x="340568" y="1522939"/>
                      <a:pt x="560186" y="1860309"/>
                      <a:pt x="679544" y="2017854"/>
                    </a:cubicBezTo>
                    <a:cubicBezTo>
                      <a:pt x="798902" y="2175399"/>
                      <a:pt x="859377" y="2223141"/>
                      <a:pt x="946906" y="2266108"/>
                    </a:cubicBezTo>
                    <a:cubicBezTo>
                      <a:pt x="1034435" y="2309075"/>
                      <a:pt x="1128329" y="2302709"/>
                      <a:pt x="1204718" y="2275656"/>
                    </a:cubicBezTo>
                    <a:cubicBezTo>
                      <a:pt x="1281107" y="2248603"/>
                      <a:pt x="1362270" y="2169034"/>
                      <a:pt x="1405239" y="2103788"/>
                    </a:cubicBezTo>
                    <a:cubicBezTo>
                      <a:pt x="1448208" y="2038542"/>
                      <a:pt x="1467305" y="1958973"/>
                      <a:pt x="1462531" y="1884179"/>
                    </a:cubicBezTo>
                    <a:cubicBezTo>
                      <a:pt x="1457757" y="1809385"/>
                      <a:pt x="1425928" y="1713902"/>
                      <a:pt x="1376594" y="1655022"/>
                    </a:cubicBezTo>
                    <a:cubicBezTo>
                      <a:pt x="1327260" y="1596142"/>
                      <a:pt x="1238139" y="1559541"/>
                      <a:pt x="1166524" y="1530896"/>
                    </a:cubicBezTo>
                    <a:cubicBezTo>
                      <a:pt x="1094909" y="1502251"/>
                      <a:pt x="1013746" y="1513391"/>
                      <a:pt x="946906" y="1483155"/>
                    </a:cubicBezTo>
                    <a:cubicBezTo>
                      <a:pt x="880066" y="1452919"/>
                      <a:pt x="817999" y="1419500"/>
                      <a:pt x="765482" y="1349480"/>
                    </a:cubicBezTo>
                    <a:cubicBezTo>
                      <a:pt x="712965" y="1279460"/>
                      <a:pt x="654081" y="1139420"/>
                      <a:pt x="631801" y="1063034"/>
                    </a:cubicBezTo>
                    <a:cubicBezTo>
                      <a:pt x="615871" y="945373"/>
                      <a:pt x="625435" y="942090"/>
                      <a:pt x="631801" y="891166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miter lim="800000"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altLang="id-ID" sz="1015" b="0" i="0" u="none" strike="noStrike" kern="0" cap="none" spc="0" normalizeH="0" baseline="0" noProof="0">
                  <a:ln>
                    <a:noFill/>
                  </a:ln>
                  <a:solidFill>
                    <a:srgbClr val="B4BADD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38" name="Group 25"/>
            <p:cNvGrpSpPr/>
            <p:nvPr/>
          </p:nvGrpSpPr>
          <p:grpSpPr bwMode="auto">
            <a:xfrm rot="15300000" flipV="1">
              <a:off x="6201177" y="3058058"/>
              <a:ext cx="439244" cy="736923"/>
              <a:chOff x="2761515" y="2286000"/>
              <a:chExt cx="1645174" cy="2760228"/>
            </a:xfrm>
            <a:solidFill>
              <a:srgbClr val="ED4B93"/>
            </a:solidFill>
          </p:grpSpPr>
          <p:sp>
            <p:nvSpPr>
              <p:cNvPr id="39" name="Oval 26"/>
              <p:cNvSpPr>
                <a:spLocks noChangeArrowheads="1"/>
              </p:cNvSpPr>
              <p:nvPr/>
            </p:nvSpPr>
            <p:spPr bwMode="auto">
              <a:xfrm rot="-733528">
                <a:off x="3352800" y="2286000"/>
                <a:ext cx="304800" cy="381000"/>
              </a:xfrm>
              <a:prstGeom prst="ellipse">
                <a:avLst/>
              </a:prstGeom>
              <a:grpFill/>
              <a:ln w="9525">
                <a:solidFill>
                  <a:schemeClr val="bg1"/>
                </a:solidFill>
                <a:rou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altLang="id-ID" sz="1015" b="0" i="0" u="none" strike="noStrike" kern="0" cap="none" spc="0" normalizeH="0" baseline="0" noProof="0">
                  <a:ln>
                    <a:noFill/>
                  </a:ln>
                  <a:solidFill>
                    <a:srgbClr val="B4BADD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0" name="Oval 27"/>
              <p:cNvSpPr>
                <a:spLocks noChangeArrowheads="1"/>
              </p:cNvSpPr>
              <p:nvPr/>
            </p:nvSpPr>
            <p:spPr bwMode="auto">
              <a:xfrm rot="-733528">
                <a:off x="3151531" y="2515499"/>
                <a:ext cx="213632" cy="258040"/>
              </a:xfrm>
              <a:prstGeom prst="ellipse">
                <a:avLst/>
              </a:prstGeom>
              <a:grpFill/>
              <a:ln w="9525">
                <a:solidFill>
                  <a:schemeClr val="bg1"/>
                </a:solidFill>
                <a:rou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altLang="id-ID" sz="1015" b="0" i="0" u="none" strike="noStrike" kern="0" cap="none" spc="0" normalizeH="0" baseline="0" noProof="0">
                  <a:ln>
                    <a:noFill/>
                  </a:ln>
                  <a:solidFill>
                    <a:srgbClr val="B4BADD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1" name="Oval 28"/>
              <p:cNvSpPr>
                <a:spLocks noChangeArrowheads="1"/>
              </p:cNvSpPr>
              <p:nvPr/>
            </p:nvSpPr>
            <p:spPr bwMode="auto">
              <a:xfrm rot="-733528">
                <a:off x="2992344" y="2729550"/>
                <a:ext cx="186338" cy="225072"/>
              </a:xfrm>
              <a:prstGeom prst="ellipse">
                <a:avLst/>
              </a:prstGeom>
              <a:grpFill/>
              <a:ln w="9525">
                <a:solidFill>
                  <a:schemeClr val="bg1"/>
                </a:solidFill>
                <a:rou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altLang="id-ID" sz="1015" b="0" i="0" u="none" strike="noStrike" kern="0" cap="none" spc="0" normalizeH="0" baseline="0" noProof="0">
                  <a:ln>
                    <a:noFill/>
                  </a:ln>
                  <a:solidFill>
                    <a:srgbClr val="B4BADD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2" name="Oval 29"/>
              <p:cNvSpPr>
                <a:spLocks noChangeArrowheads="1"/>
              </p:cNvSpPr>
              <p:nvPr/>
            </p:nvSpPr>
            <p:spPr bwMode="auto">
              <a:xfrm rot="-733528">
                <a:off x="2879347" y="2921355"/>
                <a:ext cx="150338" cy="189071"/>
              </a:xfrm>
              <a:prstGeom prst="ellipse">
                <a:avLst/>
              </a:prstGeom>
              <a:grpFill/>
              <a:ln w="9525">
                <a:solidFill>
                  <a:schemeClr val="bg1"/>
                </a:solidFill>
                <a:rou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altLang="id-ID" sz="1015" b="0" i="0" u="none" strike="noStrike" kern="0" cap="none" spc="0" normalizeH="0" baseline="0" noProof="0">
                  <a:ln>
                    <a:noFill/>
                  </a:ln>
                  <a:solidFill>
                    <a:srgbClr val="B4BADD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3" name="Oval 30"/>
              <p:cNvSpPr>
                <a:spLocks noChangeArrowheads="1"/>
              </p:cNvSpPr>
              <p:nvPr/>
            </p:nvSpPr>
            <p:spPr bwMode="auto">
              <a:xfrm rot="-733528">
                <a:off x="2761515" y="3137975"/>
                <a:ext cx="150338" cy="189071"/>
              </a:xfrm>
              <a:prstGeom prst="ellipse">
                <a:avLst/>
              </a:prstGeom>
              <a:grpFill/>
              <a:ln w="9525">
                <a:solidFill>
                  <a:schemeClr val="bg1"/>
                </a:solidFill>
                <a:rou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altLang="id-ID" sz="1015" b="0" i="0" u="none" strike="noStrike" kern="0" cap="none" spc="0" normalizeH="0" baseline="0" noProof="0">
                  <a:ln>
                    <a:noFill/>
                  </a:ln>
                  <a:solidFill>
                    <a:srgbClr val="B4BADD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4" name="Freeform 31"/>
              <p:cNvSpPr>
                <a:spLocks noChangeArrowheads="1"/>
              </p:cNvSpPr>
              <p:nvPr/>
            </p:nvSpPr>
            <p:spPr bwMode="auto">
              <a:xfrm>
                <a:off x="2939384" y="2737153"/>
                <a:ext cx="1467305" cy="2309075"/>
              </a:xfrm>
              <a:custGeom>
                <a:avLst/>
                <a:gdLst>
                  <a:gd name="T0" fmla="*/ 631801 w 1467305"/>
                  <a:gd name="T1" fmla="*/ 891166 h 2309075"/>
                  <a:gd name="T2" fmla="*/ 669995 w 1467305"/>
                  <a:gd name="T3" fmla="*/ 757491 h 2309075"/>
                  <a:gd name="T4" fmla="*/ 860968 w 1467305"/>
                  <a:gd name="T5" fmla="*/ 547430 h 2309075"/>
                  <a:gd name="T6" fmla="*/ 899162 w 1467305"/>
                  <a:gd name="T7" fmla="*/ 289629 h 2309075"/>
                  <a:gd name="T8" fmla="*/ 794128 w 1467305"/>
                  <a:gd name="T9" fmla="*/ 89116 h 2309075"/>
                  <a:gd name="T10" fmla="*/ 555412 w 1467305"/>
                  <a:gd name="T11" fmla="*/ 60472 h 2309075"/>
                  <a:gd name="T12" fmla="*/ 106627 w 1467305"/>
                  <a:gd name="T13" fmla="*/ 451948 h 2309075"/>
                  <a:gd name="T14" fmla="*/ 20689 w 1467305"/>
                  <a:gd name="T15" fmla="*/ 805232 h 2309075"/>
                  <a:gd name="T16" fmla="*/ 230759 w 1467305"/>
                  <a:gd name="T17" fmla="*/ 1320835 h 2309075"/>
                  <a:gd name="T18" fmla="*/ 679544 w 1467305"/>
                  <a:gd name="T19" fmla="*/ 2017854 h 2309075"/>
                  <a:gd name="T20" fmla="*/ 946906 w 1467305"/>
                  <a:gd name="T21" fmla="*/ 2266108 h 2309075"/>
                  <a:gd name="T22" fmla="*/ 1204718 w 1467305"/>
                  <a:gd name="T23" fmla="*/ 2275656 h 2309075"/>
                  <a:gd name="T24" fmla="*/ 1405239 w 1467305"/>
                  <a:gd name="T25" fmla="*/ 2103788 h 2309075"/>
                  <a:gd name="T26" fmla="*/ 1462531 w 1467305"/>
                  <a:gd name="T27" fmla="*/ 1884179 h 2309075"/>
                  <a:gd name="T28" fmla="*/ 1376594 w 1467305"/>
                  <a:gd name="T29" fmla="*/ 1655022 h 2309075"/>
                  <a:gd name="T30" fmla="*/ 1166524 w 1467305"/>
                  <a:gd name="T31" fmla="*/ 1530896 h 2309075"/>
                  <a:gd name="T32" fmla="*/ 946906 w 1467305"/>
                  <a:gd name="T33" fmla="*/ 1483155 h 2309075"/>
                  <a:gd name="T34" fmla="*/ 765482 w 1467305"/>
                  <a:gd name="T35" fmla="*/ 1349480 h 2309075"/>
                  <a:gd name="T36" fmla="*/ 631801 w 1467305"/>
                  <a:gd name="T37" fmla="*/ 1063034 h 2309075"/>
                  <a:gd name="T38" fmla="*/ 631801 w 1467305"/>
                  <a:gd name="T39" fmla="*/ 891166 h 2309075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467305"/>
                  <a:gd name="T61" fmla="*/ 0 h 2309075"/>
                  <a:gd name="T62" fmla="*/ 1467305 w 1467305"/>
                  <a:gd name="T63" fmla="*/ 2309075 h 2309075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467305" h="2309075">
                    <a:moveTo>
                      <a:pt x="631801" y="891166"/>
                    </a:moveTo>
                    <a:cubicBezTo>
                      <a:pt x="641342" y="827542"/>
                      <a:pt x="644500" y="814780"/>
                      <a:pt x="669995" y="757491"/>
                    </a:cubicBezTo>
                    <a:cubicBezTo>
                      <a:pt x="708190" y="700202"/>
                      <a:pt x="822774" y="625407"/>
                      <a:pt x="860968" y="547430"/>
                    </a:cubicBezTo>
                    <a:cubicBezTo>
                      <a:pt x="899162" y="469453"/>
                      <a:pt x="910302" y="366015"/>
                      <a:pt x="899162" y="289629"/>
                    </a:cubicBezTo>
                    <a:cubicBezTo>
                      <a:pt x="888022" y="213243"/>
                      <a:pt x="851420" y="127309"/>
                      <a:pt x="794128" y="89116"/>
                    </a:cubicBezTo>
                    <a:cubicBezTo>
                      <a:pt x="736836" y="50923"/>
                      <a:pt x="669995" y="0"/>
                      <a:pt x="555412" y="60472"/>
                    </a:cubicBezTo>
                    <a:cubicBezTo>
                      <a:pt x="440829" y="120944"/>
                      <a:pt x="195748" y="327821"/>
                      <a:pt x="106627" y="451948"/>
                    </a:cubicBezTo>
                    <a:cubicBezTo>
                      <a:pt x="17507" y="576075"/>
                      <a:pt x="0" y="660418"/>
                      <a:pt x="20689" y="805232"/>
                    </a:cubicBezTo>
                    <a:cubicBezTo>
                      <a:pt x="41378" y="950046"/>
                      <a:pt x="120950" y="1118731"/>
                      <a:pt x="230759" y="1320835"/>
                    </a:cubicBezTo>
                    <a:cubicBezTo>
                      <a:pt x="340568" y="1522939"/>
                      <a:pt x="560186" y="1860309"/>
                      <a:pt x="679544" y="2017854"/>
                    </a:cubicBezTo>
                    <a:cubicBezTo>
                      <a:pt x="798902" y="2175399"/>
                      <a:pt x="859377" y="2223141"/>
                      <a:pt x="946906" y="2266108"/>
                    </a:cubicBezTo>
                    <a:cubicBezTo>
                      <a:pt x="1034435" y="2309075"/>
                      <a:pt x="1128329" y="2302709"/>
                      <a:pt x="1204718" y="2275656"/>
                    </a:cubicBezTo>
                    <a:cubicBezTo>
                      <a:pt x="1281107" y="2248603"/>
                      <a:pt x="1362270" y="2169034"/>
                      <a:pt x="1405239" y="2103788"/>
                    </a:cubicBezTo>
                    <a:cubicBezTo>
                      <a:pt x="1448208" y="2038542"/>
                      <a:pt x="1467305" y="1958973"/>
                      <a:pt x="1462531" y="1884179"/>
                    </a:cubicBezTo>
                    <a:cubicBezTo>
                      <a:pt x="1457757" y="1809385"/>
                      <a:pt x="1425928" y="1713902"/>
                      <a:pt x="1376594" y="1655022"/>
                    </a:cubicBezTo>
                    <a:cubicBezTo>
                      <a:pt x="1327260" y="1596142"/>
                      <a:pt x="1238139" y="1559541"/>
                      <a:pt x="1166524" y="1530896"/>
                    </a:cubicBezTo>
                    <a:cubicBezTo>
                      <a:pt x="1094909" y="1502251"/>
                      <a:pt x="1013746" y="1513391"/>
                      <a:pt x="946906" y="1483155"/>
                    </a:cubicBezTo>
                    <a:cubicBezTo>
                      <a:pt x="880066" y="1452919"/>
                      <a:pt x="817999" y="1419500"/>
                      <a:pt x="765482" y="1349480"/>
                    </a:cubicBezTo>
                    <a:cubicBezTo>
                      <a:pt x="712965" y="1279460"/>
                      <a:pt x="654081" y="1139420"/>
                      <a:pt x="631801" y="1063034"/>
                    </a:cubicBezTo>
                    <a:cubicBezTo>
                      <a:pt x="615871" y="945373"/>
                      <a:pt x="625435" y="942090"/>
                      <a:pt x="631801" y="891166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miter lim="800000"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altLang="id-ID" sz="1015" b="0" i="0" u="none" strike="noStrike" kern="0" cap="none" spc="0" normalizeH="0" baseline="0" noProof="0">
                  <a:ln>
                    <a:noFill/>
                  </a:ln>
                  <a:solidFill>
                    <a:srgbClr val="B4BADD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cxnSp>
          <p:nvCxnSpPr>
            <p:cNvPr id="61" name="Straight Connector 67"/>
            <p:cNvCxnSpPr/>
            <p:nvPr/>
          </p:nvCxnSpPr>
          <p:spPr>
            <a:xfrm>
              <a:off x="6429427" y="3657797"/>
              <a:ext cx="0" cy="303750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>
                  <a:lumMod val="40000"/>
                  <a:lumOff val="60000"/>
                </a:sysClr>
              </a:solidFill>
              <a:prstDash val="sysDash"/>
              <a:miter lim="800000"/>
              <a:headEnd type="oval" w="sm" len="sm"/>
              <a:tailEnd type="none"/>
            </a:ln>
            <a:effectLst/>
          </p:spPr>
        </p:cxnSp>
        <p:cxnSp>
          <p:nvCxnSpPr>
            <p:cNvPr id="62" name="Straight Connector 70"/>
            <p:cNvCxnSpPr/>
            <p:nvPr/>
          </p:nvCxnSpPr>
          <p:spPr>
            <a:xfrm flipV="1">
              <a:off x="6132219" y="2640879"/>
              <a:ext cx="0" cy="286399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>
                  <a:lumMod val="40000"/>
                  <a:lumOff val="60000"/>
                </a:sysClr>
              </a:solidFill>
              <a:prstDash val="sysDash"/>
              <a:miter lim="800000"/>
              <a:headEnd type="oval" w="sm" len="sm"/>
              <a:tailEnd type="none"/>
            </a:ln>
            <a:effectLst/>
          </p:spPr>
        </p:cxnSp>
        <p:sp>
          <p:nvSpPr>
            <p:cNvPr id="68" name="文本框 67"/>
            <p:cNvSpPr txBox="1"/>
            <p:nvPr/>
          </p:nvSpPr>
          <p:spPr>
            <a:xfrm>
              <a:off x="5120759" y="1225441"/>
              <a:ext cx="26996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rgbClr val="B4BADD"/>
                  </a:solidFill>
                  <a:cs typeface="+mn-ea"/>
                  <a:sym typeface="+mn-lt"/>
                </a:rPr>
                <a:t>单机</a:t>
              </a:r>
              <a:r>
                <a:rPr lang="en-US" altLang="zh-CN" sz="2800" b="1" dirty="0">
                  <a:solidFill>
                    <a:srgbClr val="B4BADD"/>
                  </a:solidFill>
                  <a:cs typeface="+mn-ea"/>
                  <a:sym typeface="+mn-lt"/>
                </a:rPr>
                <a:t>run</a:t>
              </a:r>
              <a:endParaRPr lang="zh-CN" altLang="en-US" sz="2800" b="1" dirty="0">
                <a:solidFill>
                  <a:srgbClr val="B4BADD"/>
                </a:solidFill>
                <a:cs typeface="+mn-ea"/>
                <a:sym typeface="+mn-lt"/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4795383" y="1761362"/>
              <a:ext cx="25106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>
                <a:solidFill>
                  <a:srgbClr val="B4BADD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3309981" y="3495150"/>
            <a:ext cx="3197152" cy="2305206"/>
            <a:chOff x="2112583" y="2641673"/>
            <a:chExt cx="3197152" cy="2305206"/>
          </a:xfrm>
        </p:grpSpPr>
        <p:cxnSp>
          <p:nvCxnSpPr>
            <p:cNvPr id="76" name="Straight Connector 64"/>
            <p:cNvCxnSpPr/>
            <p:nvPr/>
          </p:nvCxnSpPr>
          <p:spPr>
            <a:xfrm flipV="1">
              <a:off x="3540047" y="2641673"/>
              <a:ext cx="0" cy="286399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>
                  <a:lumMod val="40000"/>
                  <a:lumOff val="60000"/>
                </a:sysClr>
              </a:solidFill>
              <a:prstDash val="sysDash"/>
              <a:miter lim="800000"/>
              <a:headEnd type="oval" w="sm" len="sm"/>
              <a:tailEnd type="none"/>
            </a:ln>
            <a:effectLst/>
          </p:spPr>
        </p:cxnSp>
        <p:grpSp>
          <p:nvGrpSpPr>
            <p:cNvPr id="77" name="Group 10"/>
            <p:cNvGrpSpPr/>
            <p:nvPr/>
          </p:nvGrpSpPr>
          <p:grpSpPr bwMode="auto">
            <a:xfrm rot="6300000">
              <a:off x="3277141" y="2793810"/>
              <a:ext cx="402769" cy="675413"/>
              <a:chOff x="2761515" y="2286000"/>
              <a:chExt cx="1645174" cy="2760228"/>
            </a:xfrm>
            <a:solidFill>
              <a:srgbClr val="B4BADD"/>
            </a:solidFill>
          </p:grpSpPr>
          <p:sp>
            <p:nvSpPr>
              <p:cNvPr id="88" name="Oval 5"/>
              <p:cNvSpPr>
                <a:spLocks noChangeArrowheads="1"/>
              </p:cNvSpPr>
              <p:nvPr/>
            </p:nvSpPr>
            <p:spPr bwMode="auto">
              <a:xfrm rot="-733528">
                <a:off x="3352800" y="2286000"/>
                <a:ext cx="304800" cy="3810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altLang="id-ID" sz="1015" b="0" i="0" u="none" strike="noStrike" kern="0" cap="none" spc="0" normalizeH="0" baseline="0" noProof="0">
                  <a:ln>
                    <a:noFill/>
                  </a:ln>
                  <a:solidFill>
                    <a:srgbClr val="B4BADD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9" name="Oval 6"/>
              <p:cNvSpPr>
                <a:spLocks noChangeArrowheads="1"/>
              </p:cNvSpPr>
              <p:nvPr/>
            </p:nvSpPr>
            <p:spPr bwMode="auto">
              <a:xfrm rot="-733528">
                <a:off x="3151531" y="2515499"/>
                <a:ext cx="213632" cy="25804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altLang="id-ID" sz="1015" b="0" i="0" u="none" strike="noStrike" kern="0" cap="none" spc="0" normalizeH="0" baseline="0" noProof="0">
                  <a:ln>
                    <a:noFill/>
                  </a:ln>
                  <a:solidFill>
                    <a:srgbClr val="B4BADD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0" name="Oval 7"/>
              <p:cNvSpPr>
                <a:spLocks noChangeArrowheads="1"/>
              </p:cNvSpPr>
              <p:nvPr/>
            </p:nvSpPr>
            <p:spPr bwMode="auto">
              <a:xfrm rot="-733528">
                <a:off x="2992344" y="2729550"/>
                <a:ext cx="186338" cy="225072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altLang="id-ID" sz="1015" b="0" i="0" u="none" strike="noStrike" kern="0" cap="none" spc="0" normalizeH="0" baseline="0" noProof="0">
                  <a:ln>
                    <a:noFill/>
                  </a:ln>
                  <a:solidFill>
                    <a:srgbClr val="B4BADD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1" name="Oval 8"/>
              <p:cNvSpPr>
                <a:spLocks noChangeArrowheads="1"/>
              </p:cNvSpPr>
              <p:nvPr/>
            </p:nvSpPr>
            <p:spPr bwMode="auto">
              <a:xfrm rot="-733528">
                <a:off x="2879347" y="2921355"/>
                <a:ext cx="150338" cy="18907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altLang="id-ID" sz="1015" b="0" i="0" u="none" strike="noStrike" kern="0" cap="none" spc="0" normalizeH="0" baseline="0" noProof="0">
                  <a:ln>
                    <a:noFill/>
                  </a:ln>
                  <a:solidFill>
                    <a:srgbClr val="B4BADD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2" name="Oval 9"/>
              <p:cNvSpPr>
                <a:spLocks noChangeArrowheads="1"/>
              </p:cNvSpPr>
              <p:nvPr/>
            </p:nvSpPr>
            <p:spPr bwMode="auto">
              <a:xfrm rot="-733528">
                <a:off x="2761515" y="3137975"/>
                <a:ext cx="150338" cy="18907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altLang="id-ID" sz="1015" b="0" i="0" u="none" strike="noStrike" kern="0" cap="none" spc="0" normalizeH="0" baseline="0" noProof="0">
                  <a:ln>
                    <a:noFill/>
                  </a:ln>
                  <a:solidFill>
                    <a:srgbClr val="B4BADD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3" name="Freeform 10"/>
              <p:cNvSpPr>
                <a:spLocks noChangeArrowheads="1"/>
              </p:cNvSpPr>
              <p:nvPr/>
            </p:nvSpPr>
            <p:spPr bwMode="auto">
              <a:xfrm>
                <a:off x="2939384" y="2737153"/>
                <a:ext cx="1467305" cy="2309075"/>
              </a:xfrm>
              <a:custGeom>
                <a:avLst/>
                <a:gdLst>
                  <a:gd name="T0" fmla="*/ 631801 w 1467305"/>
                  <a:gd name="T1" fmla="*/ 891166 h 2309075"/>
                  <a:gd name="T2" fmla="*/ 669995 w 1467305"/>
                  <a:gd name="T3" fmla="*/ 757491 h 2309075"/>
                  <a:gd name="T4" fmla="*/ 860968 w 1467305"/>
                  <a:gd name="T5" fmla="*/ 547430 h 2309075"/>
                  <a:gd name="T6" fmla="*/ 899162 w 1467305"/>
                  <a:gd name="T7" fmla="*/ 289629 h 2309075"/>
                  <a:gd name="T8" fmla="*/ 794128 w 1467305"/>
                  <a:gd name="T9" fmla="*/ 89116 h 2309075"/>
                  <a:gd name="T10" fmla="*/ 555412 w 1467305"/>
                  <a:gd name="T11" fmla="*/ 60472 h 2309075"/>
                  <a:gd name="T12" fmla="*/ 106627 w 1467305"/>
                  <a:gd name="T13" fmla="*/ 451948 h 2309075"/>
                  <a:gd name="T14" fmla="*/ 20689 w 1467305"/>
                  <a:gd name="T15" fmla="*/ 805232 h 2309075"/>
                  <a:gd name="T16" fmla="*/ 230759 w 1467305"/>
                  <a:gd name="T17" fmla="*/ 1320835 h 2309075"/>
                  <a:gd name="T18" fmla="*/ 679544 w 1467305"/>
                  <a:gd name="T19" fmla="*/ 2017854 h 2309075"/>
                  <a:gd name="T20" fmla="*/ 946906 w 1467305"/>
                  <a:gd name="T21" fmla="*/ 2266108 h 2309075"/>
                  <a:gd name="T22" fmla="*/ 1204718 w 1467305"/>
                  <a:gd name="T23" fmla="*/ 2275656 h 2309075"/>
                  <a:gd name="T24" fmla="*/ 1405239 w 1467305"/>
                  <a:gd name="T25" fmla="*/ 2103788 h 2309075"/>
                  <a:gd name="T26" fmla="*/ 1462531 w 1467305"/>
                  <a:gd name="T27" fmla="*/ 1884179 h 2309075"/>
                  <a:gd name="T28" fmla="*/ 1376594 w 1467305"/>
                  <a:gd name="T29" fmla="*/ 1655022 h 2309075"/>
                  <a:gd name="T30" fmla="*/ 1166524 w 1467305"/>
                  <a:gd name="T31" fmla="*/ 1530896 h 2309075"/>
                  <a:gd name="T32" fmla="*/ 946906 w 1467305"/>
                  <a:gd name="T33" fmla="*/ 1483155 h 2309075"/>
                  <a:gd name="T34" fmla="*/ 765482 w 1467305"/>
                  <a:gd name="T35" fmla="*/ 1349480 h 2309075"/>
                  <a:gd name="T36" fmla="*/ 631801 w 1467305"/>
                  <a:gd name="T37" fmla="*/ 1063034 h 2309075"/>
                  <a:gd name="T38" fmla="*/ 631801 w 1467305"/>
                  <a:gd name="T39" fmla="*/ 891166 h 2309075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467305"/>
                  <a:gd name="T61" fmla="*/ 0 h 2309075"/>
                  <a:gd name="T62" fmla="*/ 1467305 w 1467305"/>
                  <a:gd name="T63" fmla="*/ 2309075 h 2309075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467305" h="2309075">
                    <a:moveTo>
                      <a:pt x="631801" y="891166"/>
                    </a:moveTo>
                    <a:cubicBezTo>
                      <a:pt x="641342" y="827542"/>
                      <a:pt x="644500" y="814780"/>
                      <a:pt x="669995" y="757491"/>
                    </a:cubicBezTo>
                    <a:cubicBezTo>
                      <a:pt x="708190" y="700202"/>
                      <a:pt x="822774" y="625407"/>
                      <a:pt x="860968" y="547430"/>
                    </a:cubicBezTo>
                    <a:cubicBezTo>
                      <a:pt x="899162" y="469453"/>
                      <a:pt x="910302" y="366015"/>
                      <a:pt x="899162" y="289629"/>
                    </a:cubicBezTo>
                    <a:cubicBezTo>
                      <a:pt x="888022" y="213243"/>
                      <a:pt x="851420" y="127309"/>
                      <a:pt x="794128" y="89116"/>
                    </a:cubicBezTo>
                    <a:cubicBezTo>
                      <a:pt x="736836" y="50923"/>
                      <a:pt x="669995" y="0"/>
                      <a:pt x="555412" y="60472"/>
                    </a:cubicBezTo>
                    <a:cubicBezTo>
                      <a:pt x="440829" y="120944"/>
                      <a:pt x="195748" y="327821"/>
                      <a:pt x="106627" y="451948"/>
                    </a:cubicBezTo>
                    <a:cubicBezTo>
                      <a:pt x="17507" y="576075"/>
                      <a:pt x="0" y="660418"/>
                      <a:pt x="20689" y="805232"/>
                    </a:cubicBezTo>
                    <a:cubicBezTo>
                      <a:pt x="41378" y="950046"/>
                      <a:pt x="120950" y="1118731"/>
                      <a:pt x="230759" y="1320835"/>
                    </a:cubicBezTo>
                    <a:cubicBezTo>
                      <a:pt x="340568" y="1522939"/>
                      <a:pt x="560186" y="1860309"/>
                      <a:pt x="679544" y="2017854"/>
                    </a:cubicBezTo>
                    <a:cubicBezTo>
                      <a:pt x="798902" y="2175399"/>
                      <a:pt x="859377" y="2223141"/>
                      <a:pt x="946906" y="2266108"/>
                    </a:cubicBezTo>
                    <a:cubicBezTo>
                      <a:pt x="1034435" y="2309075"/>
                      <a:pt x="1128329" y="2302709"/>
                      <a:pt x="1204718" y="2275656"/>
                    </a:cubicBezTo>
                    <a:cubicBezTo>
                      <a:pt x="1281107" y="2248603"/>
                      <a:pt x="1362270" y="2169034"/>
                      <a:pt x="1405239" y="2103788"/>
                    </a:cubicBezTo>
                    <a:cubicBezTo>
                      <a:pt x="1448208" y="2038542"/>
                      <a:pt x="1467305" y="1958973"/>
                      <a:pt x="1462531" y="1884179"/>
                    </a:cubicBezTo>
                    <a:cubicBezTo>
                      <a:pt x="1457757" y="1809385"/>
                      <a:pt x="1425928" y="1713902"/>
                      <a:pt x="1376594" y="1655022"/>
                    </a:cubicBezTo>
                    <a:cubicBezTo>
                      <a:pt x="1327260" y="1596142"/>
                      <a:pt x="1238139" y="1559541"/>
                      <a:pt x="1166524" y="1530896"/>
                    </a:cubicBezTo>
                    <a:cubicBezTo>
                      <a:pt x="1094909" y="1502251"/>
                      <a:pt x="1013746" y="1513391"/>
                      <a:pt x="946906" y="1483155"/>
                    </a:cubicBezTo>
                    <a:cubicBezTo>
                      <a:pt x="880066" y="1452919"/>
                      <a:pt x="817999" y="1419500"/>
                      <a:pt x="765482" y="1349480"/>
                    </a:cubicBezTo>
                    <a:cubicBezTo>
                      <a:pt x="712965" y="1279460"/>
                      <a:pt x="654081" y="1139420"/>
                      <a:pt x="631801" y="1063034"/>
                    </a:cubicBezTo>
                    <a:cubicBezTo>
                      <a:pt x="615871" y="945373"/>
                      <a:pt x="625435" y="942090"/>
                      <a:pt x="631801" y="89116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altLang="id-ID" sz="1015" b="0" i="0" u="none" strike="noStrike" kern="0" cap="none" spc="0" normalizeH="0" baseline="0" noProof="0">
                  <a:ln>
                    <a:noFill/>
                  </a:ln>
                  <a:solidFill>
                    <a:srgbClr val="B4BADD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78" name="Group 11"/>
            <p:cNvGrpSpPr/>
            <p:nvPr/>
          </p:nvGrpSpPr>
          <p:grpSpPr bwMode="auto">
            <a:xfrm rot="15300000" flipV="1">
              <a:off x="3611676" y="3091129"/>
              <a:ext cx="402769" cy="675413"/>
              <a:chOff x="2761515" y="2286000"/>
              <a:chExt cx="1645174" cy="2760228"/>
            </a:xfrm>
            <a:solidFill>
              <a:srgbClr val="B4BADD"/>
            </a:solidFill>
          </p:grpSpPr>
          <p:sp>
            <p:nvSpPr>
              <p:cNvPr id="82" name="Oval 12"/>
              <p:cNvSpPr>
                <a:spLocks noChangeArrowheads="1"/>
              </p:cNvSpPr>
              <p:nvPr/>
            </p:nvSpPr>
            <p:spPr bwMode="auto">
              <a:xfrm rot="-733528">
                <a:off x="3352800" y="2286000"/>
                <a:ext cx="304800" cy="3810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altLang="id-ID" sz="1015" b="0" i="0" u="none" strike="noStrike" kern="0" cap="none" spc="0" normalizeH="0" baseline="0" noProof="0">
                  <a:ln>
                    <a:noFill/>
                  </a:ln>
                  <a:solidFill>
                    <a:srgbClr val="B4BADD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3" name="Oval 13"/>
              <p:cNvSpPr>
                <a:spLocks noChangeArrowheads="1"/>
              </p:cNvSpPr>
              <p:nvPr/>
            </p:nvSpPr>
            <p:spPr bwMode="auto">
              <a:xfrm rot="-733528">
                <a:off x="3151531" y="2515499"/>
                <a:ext cx="213632" cy="25804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altLang="id-ID" sz="1015" b="0" i="0" u="none" strike="noStrike" kern="0" cap="none" spc="0" normalizeH="0" baseline="0" noProof="0">
                  <a:ln>
                    <a:noFill/>
                  </a:ln>
                  <a:solidFill>
                    <a:srgbClr val="B4BADD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4" name="Oval 14"/>
              <p:cNvSpPr>
                <a:spLocks noChangeArrowheads="1"/>
              </p:cNvSpPr>
              <p:nvPr/>
            </p:nvSpPr>
            <p:spPr bwMode="auto">
              <a:xfrm rot="-733528">
                <a:off x="2992344" y="2729550"/>
                <a:ext cx="186338" cy="225072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altLang="id-ID" sz="1015" b="0" i="0" u="none" strike="noStrike" kern="0" cap="none" spc="0" normalizeH="0" baseline="0" noProof="0">
                  <a:ln>
                    <a:noFill/>
                  </a:ln>
                  <a:solidFill>
                    <a:srgbClr val="B4BADD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5" name="Oval 15"/>
              <p:cNvSpPr>
                <a:spLocks noChangeArrowheads="1"/>
              </p:cNvSpPr>
              <p:nvPr/>
            </p:nvSpPr>
            <p:spPr bwMode="auto">
              <a:xfrm rot="-733528">
                <a:off x="2879347" y="2921355"/>
                <a:ext cx="150338" cy="18907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altLang="id-ID" sz="1015" b="0" i="0" u="none" strike="noStrike" kern="0" cap="none" spc="0" normalizeH="0" baseline="0" noProof="0">
                  <a:ln>
                    <a:noFill/>
                  </a:ln>
                  <a:solidFill>
                    <a:srgbClr val="B4BADD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6" name="Oval 16"/>
              <p:cNvSpPr>
                <a:spLocks noChangeArrowheads="1"/>
              </p:cNvSpPr>
              <p:nvPr/>
            </p:nvSpPr>
            <p:spPr bwMode="auto">
              <a:xfrm rot="-733528">
                <a:off x="2761515" y="3137975"/>
                <a:ext cx="150338" cy="18907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altLang="id-ID" sz="1015" b="0" i="0" u="none" strike="noStrike" kern="0" cap="none" spc="0" normalizeH="0" baseline="0" noProof="0">
                  <a:ln>
                    <a:noFill/>
                  </a:ln>
                  <a:solidFill>
                    <a:srgbClr val="B4BADD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7" name="Freeform 17"/>
              <p:cNvSpPr>
                <a:spLocks noChangeArrowheads="1"/>
              </p:cNvSpPr>
              <p:nvPr/>
            </p:nvSpPr>
            <p:spPr bwMode="auto">
              <a:xfrm>
                <a:off x="2939384" y="2737153"/>
                <a:ext cx="1467305" cy="2309075"/>
              </a:xfrm>
              <a:custGeom>
                <a:avLst/>
                <a:gdLst>
                  <a:gd name="T0" fmla="*/ 631801 w 1467305"/>
                  <a:gd name="T1" fmla="*/ 891166 h 2309075"/>
                  <a:gd name="T2" fmla="*/ 669995 w 1467305"/>
                  <a:gd name="T3" fmla="*/ 757491 h 2309075"/>
                  <a:gd name="T4" fmla="*/ 860968 w 1467305"/>
                  <a:gd name="T5" fmla="*/ 547430 h 2309075"/>
                  <a:gd name="T6" fmla="*/ 899162 w 1467305"/>
                  <a:gd name="T7" fmla="*/ 289629 h 2309075"/>
                  <a:gd name="T8" fmla="*/ 794128 w 1467305"/>
                  <a:gd name="T9" fmla="*/ 89116 h 2309075"/>
                  <a:gd name="T10" fmla="*/ 555412 w 1467305"/>
                  <a:gd name="T11" fmla="*/ 60472 h 2309075"/>
                  <a:gd name="T12" fmla="*/ 106627 w 1467305"/>
                  <a:gd name="T13" fmla="*/ 451948 h 2309075"/>
                  <a:gd name="T14" fmla="*/ 20689 w 1467305"/>
                  <a:gd name="T15" fmla="*/ 805232 h 2309075"/>
                  <a:gd name="T16" fmla="*/ 230759 w 1467305"/>
                  <a:gd name="T17" fmla="*/ 1320835 h 2309075"/>
                  <a:gd name="T18" fmla="*/ 679544 w 1467305"/>
                  <a:gd name="T19" fmla="*/ 2017854 h 2309075"/>
                  <a:gd name="T20" fmla="*/ 946906 w 1467305"/>
                  <a:gd name="T21" fmla="*/ 2266108 h 2309075"/>
                  <a:gd name="T22" fmla="*/ 1204718 w 1467305"/>
                  <a:gd name="T23" fmla="*/ 2275656 h 2309075"/>
                  <a:gd name="T24" fmla="*/ 1405239 w 1467305"/>
                  <a:gd name="T25" fmla="*/ 2103788 h 2309075"/>
                  <a:gd name="T26" fmla="*/ 1462531 w 1467305"/>
                  <a:gd name="T27" fmla="*/ 1884179 h 2309075"/>
                  <a:gd name="T28" fmla="*/ 1376594 w 1467305"/>
                  <a:gd name="T29" fmla="*/ 1655022 h 2309075"/>
                  <a:gd name="T30" fmla="*/ 1166524 w 1467305"/>
                  <a:gd name="T31" fmla="*/ 1530896 h 2309075"/>
                  <a:gd name="T32" fmla="*/ 946906 w 1467305"/>
                  <a:gd name="T33" fmla="*/ 1483155 h 2309075"/>
                  <a:gd name="T34" fmla="*/ 765482 w 1467305"/>
                  <a:gd name="T35" fmla="*/ 1349480 h 2309075"/>
                  <a:gd name="T36" fmla="*/ 631801 w 1467305"/>
                  <a:gd name="T37" fmla="*/ 1063034 h 2309075"/>
                  <a:gd name="T38" fmla="*/ 631801 w 1467305"/>
                  <a:gd name="T39" fmla="*/ 891166 h 2309075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467305"/>
                  <a:gd name="T61" fmla="*/ 0 h 2309075"/>
                  <a:gd name="T62" fmla="*/ 1467305 w 1467305"/>
                  <a:gd name="T63" fmla="*/ 2309075 h 2309075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467305" h="2309075">
                    <a:moveTo>
                      <a:pt x="631801" y="891166"/>
                    </a:moveTo>
                    <a:cubicBezTo>
                      <a:pt x="641342" y="827542"/>
                      <a:pt x="644500" y="814780"/>
                      <a:pt x="669995" y="757491"/>
                    </a:cubicBezTo>
                    <a:cubicBezTo>
                      <a:pt x="708190" y="700202"/>
                      <a:pt x="822774" y="625407"/>
                      <a:pt x="860968" y="547430"/>
                    </a:cubicBezTo>
                    <a:cubicBezTo>
                      <a:pt x="899162" y="469453"/>
                      <a:pt x="910302" y="366015"/>
                      <a:pt x="899162" y="289629"/>
                    </a:cubicBezTo>
                    <a:cubicBezTo>
                      <a:pt x="888022" y="213243"/>
                      <a:pt x="851420" y="127309"/>
                      <a:pt x="794128" y="89116"/>
                    </a:cubicBezTo>
                    <a:cubicBezTo>
                      <a:pt x="736836" y="50923"/>
                      <a:pt x="669995" y="0"/>
                      <a:pt x="555412" y="60472"/>
                    </a:cubicBezTo>
                    <a:cubicBezTo>
                      <a:pt x="440829" y="120944"/>
                      <a:pt x="195748" y="327821"/>
                      <a:pt x="106627" y="451948"/>
                    </a:cubicBezTo>
                    <a:cubicBezTo>
                      <a:pt x="17507" y="576075"/>
                      <a:pt x="0" y="660418"/>
                      <a:pt x="20689" y="805232"/>
                    </a:cubicBezTo>
                    <a:cubicBezTo>
                      <a:pt x="41378" y="950046"/>
                      <a:pt x="120950" y="1118731"/>
                      <a:pt x="230759" y="1320835"/>
                    </a:cubicBezTo>
                    <a:cubicBezTo>
                      <a:pt x="340568" y="1522939"/>
                      <a:pt x="560186" y="1860309"/>
                      <a:pt x="679544" y="2017854"/>
                    </a:cubicBezTo>
                    <a:cubicBezTo>
                      <a:pt x="798902" y="2175399"/>
                      <a:pt x="859377" y="2223141"/>
                      <a:pt x="946906" y="2266108"/>
                    </a:cubicBezTo>
                    <a:cubicBezTo>
                      <a:pt x="1034435" y="2309075"/>
                      <a:pt x="1128329" y="2302709"/>
                      <a:pt x="1204718" y="2275656"/>
                    </a:cubicBezTo>
                    <a:cubicBezTo>
                      <a:pt x="1281107" y="2248603"/>
                      <a:pt x="1362270" y="2169034"/>
                      <a:pt x="1405239" y="2103788"/>
                    </a:cubicBezTo>
                    <a:cubicBezTo>
                      <a:pt x="1448208" y="2038542"/>
                      <a:pt x="1467305" y="1958973"/>
                      <a:pt x="1462531" y="1884179"/>
                    </a:cubicBezTo>
                    <a:cubicBezTo>
                      <a:pt x="1457757" y="1809385"/>
                      <a:pt x="1425928" y="1713902"/>
                      <a:pt x="1376594" y="1655022"/>
                    </a:cubicBezTo>
                    <a:cubicBezTo>
                      <a:pt x="1327260" y="1596142"/>
                      <a:pt x="1238139" y="1559541"/>
                      <a:pt x="1166524" y="1530896"/>
                    </a:cubicBezTo>
                    <a:cubicBezTo>
                      <a:pt x="1094909" y="1502251"/>
                      <a:pt x="1013746" y="1513391"/>
                      <a:pt x="946906" y="1483155"/>
                    </a:cubicBezTo>
                    <a:cubicBezTo>
                      <a:pt x="880066" y="1452919"/>
                      <a:pt x="817999" y="1419500"/>
                      <a:pt x="765482" y="1349480"/>
                    </a:cubicBezTo>
                    <a:cubicBezTo>
                      <a:pt x="712965" y="1279460"/>
                      <a:pt x="654081" y="1139420"/>
                      <a:pt x="631801" y="1063034"/>
                    </a:cubicBezTo>
                    <a:cubicBezTo>
                      <a:pt x="615871" y="945373"/>
                      <a:pt x="625435" y="942090"/>
                      <a:pt x="631801" y="89116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altLang="id-ID" sz="1015" b="0" i="0" u="none" strike="noStrike" kern="0" cap="none" spc="0" normalizeH="0" baseline="0" noProof="0">
                  <a:ln>
                    <a:noFill/>
                  </a:ln>
                  <a:solidFill>
                    <a:srgbClr val="B4BADD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cxnSp>
          <p:nvCxnSpPr>
            <p:cNvPr id="79" name="Straight Connector 61"/>
            <p:cNvCxnSpPr/>
            <p:nvPr/>
          </p:nvCxnSpPr>
          <p:spPr>
            <a:xfrm>
              <a:off x="3837251" y="3611121"/>
              <a:ext cx="0" cy="342901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>
                  <a:lumMod val="40000"/>
                  <a:lumOff val="60000"/>
                </a:sysClr>
              </a:solidFill>
              <a:prstDash val="sysDash"/>
              <a:miter lim="800000"/>
              <a:headEnd type="oval" w="sm" len="sm"/>
              <a:tailEnd type="none"/>
            </a:ln>
            <a:effectLst/>
          </p:spPr>
        </p:cxnSp>
        <p:sp>
          <p:nvSpPr>
            <p:cNvPr id="80" name="文本框 79"/>
            <p:cNvSpPr txBox="1"/>
            <p:nvPr/>
          </p:nvSpPr>
          <p:spPr>
            <a:xfrm>
              <a:off x="2112583" y="4041622"/>
              <a:ext cx="31971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rgbClr val="B4BADD"/>
                  </a:solidFill>
                  <a:cs typeface="+mn-ea"/>
                  <a:sym typeface="+mn-lt"/>
                </a:rPr>
                <a:t>Compose</a:t>
              </a:r>
              <a:r>
                <a:rPr lang="zh-CN" altLang="en-US" sz="2800" b="1" dirty="0">
                  <a:solidFill>
                    <a:srgbClr val="B4BADD"/>
                  </a:solidFill>
                  <a:cs typeface="+mn-ea"/>
                  <a:sym typeface="+mn-lt"/>
                </a:rPr>
                <a:t>单机模拟</a:t>
              </a:r>
              <a:endParaRPr lang="zh-CN" altLang="en-US" sz="2800" b="1" dirty="0">
                <a:solidFill>
                  <a:srgbClr val="B4BADD"/>
                </a:solidFill>
                <a:cs typeface="+mn-ea"/>
                <a:sym typeface="+mn-lt"/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2284715" y="4577547"/>
              <a:ext cx="25106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>
                <a:solidFill>
                  <a:srgbClr val="B4BADD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4737446" y="1037861"/>
            <a:ext cx="3030208" cy="2736106"/>
            <a:chOff x="4790193" y="1225441"/>
            <a:chExt cx="3030208" cy="2736106"/>
          </a:xfrm>
        </p:grpSpPr>
        <p:grpSp>
          <p:nvGrpSpPr>
            <p:cNvPr id="95" name="Group 18"/>
            <p:cNvGrpSpPr/>
            <p:nvPr/>
          </p:nvGrpSpPr>
          <p:grpSpPr bwMode="auto">
            <a:xfrm rot="6300000">
              <a:off x="5867829" y="2781293"/>
              <a:ext cx="439244" cy="736923"/>
              <a:chOff x="2761515" y="2286000"/>
              <a:chExt cx="1645174" cy="2760228"/>
            </a:xfrm>
            <a:solidFill>
              <a:srgbClr val="ED4B93"/>
            </a:solidFill>
          </p:grpSpPr>
          <p:sp>
            <p:nvSpPr>
              <p:cNvPr id="107" name="Oval 19"/>
              <p:cNvSpPr>
                <a:spLocks noChangeArrowheads="1"/>
              </p:cNvSpPr>
              <p:nvPr/>
            </p:nvSpPr>
            <p:spPr bwMode="auto">
              <a:xfrm rot="-733528">
                <a:off x="3352800" y="2286000"/>
                <a:ext cx="304800" cy="381000"/>
              </a:xfrm>
              <a:prstGeom prst="ellipse">
                <a:avLst/>
              </a:prstGeom>
              <a:grpFill/>
              <a:ln w="9525">
                <a:solidFill>
                  <a:schemeClr val="bg1"/>
                </a:solidFill>
                <a:rou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altLang="id-ID" sz="1015" b="0" i="0" u="none" strike="noStrike" kern="0" cap="none" spc="0" normalizeH="0" baseline="0" noProof="0">
                  <a:ln>
                    <a:noFill/>
                  </a:ln>
                  <a:solidFill>
                    <a:srgbClr val="B4BADD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8" name="Oval 20"/>
              <p:cNvSpPr>
                <a:spLocks noChangeArrowheads="1"/>
              </p:cNvSpPr>
              <p:nvPr/>
            </p:nvSpPr>
            <p:spPr bwMode="auto">
              <a:xfrm rot="-733528">
                <a:off x="3151531" y="2515499"/>
                <a:ext cx="213632" cy="258040"/>
              </a:xfrm>
              <a:prstGeom prst="ellipse">
                <a:avLst/>
              </a:prstGeom>
              <a:grpFill/>
              <a:ln w="9525">
                <a:solidFill>
                  <a:schemeClr val="bg1"/>
                </a:solidFill>
                <a:rou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altLang="id-ID" sz="1015" b="0" i="0" u="none" strike="noStrike" kern="0" cap="none" spc="0" normalizeH="0" baseline="0" noProof="0">
                  <a:ln>
                    <a:noFill/>
                  </a:ln>
                  <a:solidFill>
                    <a:srgbClr val="B4BADD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9" name="Oval 21"/>
              <p:cNvSpPr>
                <a:spLocks noChangeArrowheads="1"/>
              </p:cNvSpPr>
              <p:nvPr/>
            </p:nvSpPr>
            <p:spPr bwMode="auto">
              <a:xfrm rot="-733528">
                <a:off x="2992344" y="2729550"/>
                <a:ext cx="186338" cy="225072"/>
              </a:xfrm>
              <a:prstGeom prst="ellipse">
                <a:avLst/>
              </a:prstGeom>
              <a:grpFill/>
              <a:ln w="9525">
                <a:solidFill>
                  <a:schemeClr val="bg1"/>
                </a:solidFill>
                <a:rou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altLang="id-ID" sz="1015" b="0" i="0" u="none" strike="noStrike" kern="0" cap="none" spc="0" normalizeH="0" baseline="0" noProof="0">
                  <a:ln>
                    <a:noFill/>
                  </a:ln>
                  <a:solidFill>
                    <a:srgbClr val="B4BADD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10" name="Oval 22"/>
              <p:cNvSpPr>
                <a:spLocks noChangeArrowheads="1"/>
              </p:cNvSpPr>
              <p:nvPr/>
            </p:nvSpPr>
            <p:spPr bwMode="auto">
              <a:xfrm rot="-733528">
                <a:off x="2879347" y="2921355"/>
                <a:ext cx="150338" cy="189071"/>
              </a:xfrm>
              <a:prstGeom prst="ellipse">
                <a:avLst/>
              </a:prstGeom>
              <a:grpFill/>
              <a:ln w="9525">
                <a:solidFill>
                  <a:schemeClr val="bg1"/>
                </a:solidFill>
                <a:rou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altLang="id-ID" sz="1015" b="0" i="0" u="none" strike="noStrike" kern="0" cap="none" spc="0" normalizeH="0" baseline="0" noProof="0">
                  <a:ln>
                    <a:noFill/>
                  </a:ln>
                  <a:solidFill>
                    <a:srgbClr val="B4BADD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11" name="Oval 23"/>
              <p:cNvSpPr>
                <a:spLocks noChangeArrowheads="1"/>
              </p:cNvSpPr>
              <p:nvPr/>
            </p:nvSpPr>
            <p:spPr bwMode="auto">
              <a:xfrm rot="-733528">
                <a:off x="2761515" y="3137975"/>
                <a:ext cx="150338" cy="189071"/>
              </a:xfrm>
              <a:prstGeom prst="ellipse">
                <a:avLst/>
              </a:prstGeom>
              <a:grpFill/>
              <a:ln w="9525">
                <a:solidFill>
                  <a:schemeClr val="bg1"/>
                </a:solidFill>
                <a:rou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altLang="id-ID" sz="1015" b="0" i="0" u="none" strike="noStrike" kern="0" cap="none" spc="0" normalizeH="0" baseline="0" noProof="0">
                  <a:ln>
                    <a:noFill/>
                  </a:ln>
                  <a:solidFill>
                    <a:srgbClr val="B4BADD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12" name="Freeform 24"/>
              <p:cNvSpPr>
                <a:spLocks noChangeArrowheads="1"/>
              </p:cNvSpPr>
              <p:nvPr/>
            </p:nvSpPr>
            <p:spPr bwMode="auto">
              <a:xfrm>
                <a:off x="2939384" y="2737153"/>
                <a:ext cx="1467305" cy="2309075"/>
              </a:xfrm>
              <a:custGeom>
                <a:avLst/>
                <a:gdLst>
                  <a:gd name="T0" fmla="*/ 631801 w 1467305"/>
                  <a:gd name="T1" fmla="*/ 891166 h 2309075"/>
                  <a:gd name="T2" fmla="*/ 669995 w 1467305"/>
                  <a:gd name="T3" fmla="*/ 757491 h 2309075"/>
                  <a:gd name="T4" fmla="*/ 860968 w 1467305"/>
                  <a:gd name="T5" fmla="*/ 547430 h 2309075"/>
                  <a:gd name="T6" fmla="*/ 899162 w 1467305"/>
                  <a:gd name="T7" fmla="*/ 289629 h 2309075"/>
                  <a:gd name="T8" fmla="*/ 794128 w 1467305"/>
                  <a:gd name="T9" fmla="*/ 89116 h 2309075"/>
                  <a:gd name="T10" fmla="*/ 555412 w 1467305"/>
                  <a:gd name="T11" fmla="*/ 60472 h 2309075"/>
                  <a:gd name="T12" fmla="*/ 106627 w 1467305"/>
                  <a:gd name="T13" fmla="*/ 451948 h 2309075"/>
                  <a:gd name="T14" fmla="*/ 20689 w 1467305"/>
                  <a:gd name="T15" fmla="*/ 805232 h 2309075"/>
                  <a:gd name="T16" fmla="*/ 230759 w 1467305"/>
                  <a:gd name="T17" fmla="*/ 1320835 h 2309075"/>
                  <a:gd name="T18" fmla="*/ 679544 w 1467305"/>
                  <a:gd name="T19" fmla="*/ 2017854 h 2309075"/>
                  <a:gd name="T20" fmla="*/ 946906 w 1467305"/>
                  <a:gd name="T21" fmla="*/ 2266108 h 2309075"/>
                  <a:gd name="T22" fmla="*/ 1204718 w 1467305"/>
                  <a:gd name="T23" fmla="*/ 2275656 h 2309075"/>
                  <a:gd name="T24" fmla="*/ 1405239 w 1467305"/>
                  <a:gd name="T25" fmla="*/ 2103788 h 2309075"/>
                  <a:gd name="T26" fmla="*/ 1462531 w 1467305"/>
                  <a:gd name="T27" fmla="*/ 1884179 h 2309075"/>
                  <a:gd name="T28" fmla="*/ 1376594 w 1467305"/>
                  <a:gd name="T29" fmla="*/ 1655022 h 2309075"/>
                  <a:gd name="T30" fmla="*/ 1166524 w 1467305"/>
                  <a:gd name="T31" fmla="*/ 1530896 h 2309075"/>
                  <a:gd name="T32" fmla="*/ 946906 w 1467305"/>
                  <a:gd name="T33" fmla="*/ 1483155 h 2309075"/>
                  <a:gd name="T34" fmla="*/ 765482 w 1467305"/>
                  <a:gd name="T35" fmla="*/ 1349480 h 2309075"/>
                  <a:gd name="T36" fmla="*/ 631801 w 1467305"/>
                  <a:gd name="T37" fmla="*/ 1063034 h 2309075"/>
                  <a:gd name="T38" fmla="*/ 631801 w 1467305"/>
                  <a:gd name="T39" fmla="*/ 891166 h 2309075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467305"/>
                  <a:gd name="T61" fmla="*/ 0 h 2309075"/>
                  <a:gd name="T62" fmla="*/ 1467305 w 1467305"/>
                  <a:gd name="T63" fmla="*/ 2309075 h 2309075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467305" h="2309075">
                    <a:moveTo>
                      <a:pt x="631801" y="891166"/>
                    </a:moveTo>
                    <a:cubicBezTo>
                      <a:pt x="641342" y="827542"/>
                      <a:pt x="644500" y="814780"/>
                      <a:pt x="669995" y="757491"/>
                    </a:cubicBezTo>
                    <a:cubicBezTo>
                      <a:pt x="708190" y="700202"/>
                      <a:pt x="822774" y="625407"/>
                      <a:pt x="860968" y="547430"/>
                    </a:cubicBezTo>
                    <a:cubicBezTo>
                      <a:pt x="899162" y="469453"/>
                      <a:pt x="910302" y="366015"/>
                      <a:pt x="899162" y="289629"/>
                    </a:cubicBezTo>
                    <a:cubicBezTo>
                      <a:pt x="888022" y="213243"/>
                      <a:pt x="851420" y="127309"/>
                      <a:pt x="794128" y="89116"/>
                    </a:cubicBezTo>
                    <a:cubicBezTo>
                      <a:pt x="736836" y="50923"/>
                      <a:pt x="669995" y="0"/>
                      <a:pt x="555412" y="60472"/>
                    </a:cubicBezTo>
                    <a:cubicBezTo>
                      <a:pt x="440829" y="120944"/>
                      <a:pt x="195748" y="327821"/>
                      <a:pt x="106627" y="451948"/>
                    </a:cubicBezTo>
                    <a:cubicBezTo>
                      <a:pt x="17507" y="576075"/>
                      <a:pt x="0" y="660418"/>
                      <a:pt x="20689" y="805232"/>
                    </a:cubicBezTo>
                    <a:cubicBezTo>
                      <a:pt x="41378" y="950046"/>
                      <a:pt x="120950" y="1118731"/>
                      <a:pt x="230759" y="1320835"/>
                    </a:cubicBezTo>
                    <a:cubicBezTo>
                      <a:pt x="340568" y="1522939"/>
                      <a:pt x="560186" y="1860309"/>
                      <a:pt x="679544" y="2017854"/>
                    </a:cubicBezTo>
                    <a:cubicBezTo>
                      <a:pt x="798902" y="2175399"/>
                      <a:pt x="859377" y="2223141"/>
                      <a:pt x="946906" y="2266108"/>
                    </a:cubicBezTo>
                    <a:cubicBezTo>
                      <a:pt x="1034435" y="2309075"/>
                      <a:pt x="1128329" y="2302709"/>
                      <a:pt x="1204718" y="2275656"/>
                    </a:cubicBezTo>
                    <a:cubicBezTo>
                      <a:pt x="1281107" y="2248603"/>
                      <a:pt x="1362270" y="2169034"/>
                      <a:pt x="1405239" y="2103788"/>
                    </a:cubicBezTo>
                    <a:cubicBezTo>
                      <a:pt x="1448208" y="2038542"/>
                      <a:pt x="1467305" y="1958973"/>
                      <a:pt x="1462531" y="1884179"/>
                    </a:cubicBezTo>
                    <a:cubicBezTo>
                      <a:pt x="1457757" y="1809385"/>
                      <a:pt x="1425928" y="1713902"/>
                      <a:pt x="1376594" y="1655022"/>
                    </a:cubicBezTo>
                    <a:cubicBezTo>
                      <a:pt x="1327260" y="1596142"/>
                      <a:pt x="1238139" y="1559541"/>
                      <a:pt x="1166524" y="1530896"/>
                    </a:cubicBezTo>
                    <a:cubicBezTo>
                      <a:pt x="1094909" y="1502251"/>
                      <a:pt x="1013746" y="1513391"/>
                      <a:pt x="946906" y="1483155"/>
                    </a:cubicBezTo>
                    <a:cubicBezTo>
                      <a:pt x="880066" y="1452919"/>
                      <a:pt x="817999" y="1419500"/>
                      <a:pt x="765482" y="1349480"/>
                    </a:cubicBezTo>
                    <a:cubicBezTo>
                      <a:pt x="712965" y="1279460"/>
                      <a:pt x="654081" y="1139420"/>
                      <a:pt x="631801" y="1063034"/>
                    </a:cubicBezTo>
                    <a:cubicBezTo>
                      <a:pt x="615871" y="945373"/>
                      <a:pt x="625435" y="942090"/>
                      <a:pt x="631801" y="891166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miter lim="800000"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altLang="id-ID" sz="1015" b="0" i="0" u="none" strike="noStrike" kern="0" cap="none" spc="0" normalizeH="0" baseline="0" noProof="0">
                  <a:ln>
                    <a:noFill/>
                  </a:ln>
                  <a:solidFill>
                    <a:srgbClr val="B4BADD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96" name="Group 25"/>
            <p:cNvGrpSpPr/>
            <p:nvPr/>
          </p:nvGrpSpPr>
          <p:grpSpPr bwMode="auto">
            <a:xfrm rot="15300000" flipV="1">
              <a:off x="6201177" y="3058058"/>
              <a:ext cx="439244" cy="736923"/>
              <a:chOff x="2761515" y="2286000"/>
              <a:chExt cx="1645174" cy="2760228"/>
            </a:xfrm>
            <a:solidFill>
              <a:srgbClr val="ED4B93"/>
            </a:solidFill>
          </p:grpSpPr>
          <p:sp>
            <p:nvSpPr>
              <p:cNvPr id="101" name="Oval 26"/>
              <p:cNvSpPr>
                <a:spLocks noChangeArrowheads="1"/>
              </p:cNvSpPr>
              <p:nvPr/>
            </p:nvSpPr>
            <p:spPr bwMode="auto">
              <a:xfrm rot="-733528">
                <a:off x="3352800" y="2286000"/>
                <a:ext cx="304800" cy="381000"/>
              </a:xfrm>
              <a:prstGeom prst="ellipse">
                <a:avLst/>
              </a:prstGeom>
              <a:grpFill/>
              <a:ln w="9525">
                <a:solidFill>
                  <a:schemeClr val="bg1"/>
                </a:solidFill>
                <a:rou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altLang="id-ID" sz="1015" b="0" i="0" u="none" strike="noStrike" kern="0" cap="none" spc="0" normalizeH="0" baseline="0" noProof="0">
                  <a:ln>
                    <a:noFill/>
                  </a:ln>
                  <a:solidFill>
                    <a:srgbClr val="B4BADD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2" name="Oval 27"/>
              <p:cNvSpPr>
                <a:spLocks noChangeArrowheads="1"/>
              </p:cNvSpPr>
              <p:nvPr/>
            </p:nvSpPr>
            <p:spPr bwMode="auto">
              <a:xfrm rot="-733528">
                <a:off x="3151531" y="2515499"/>
                <a:ext cx="213632" cy="258040"/>
              </a:xfrm>
              <a:prstGeom prst="ellipse">
                <a:avLst/>
              </a:prstGeom>
              <a:grpFill/>
              <a:ln w="9525">
                <a:solidFill>
                  <a:schemeClr val="bg1"/>
                </a:solidFill>
                <a:rou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altLang="id-ID" sz="1015" b="0" i="0" u="none" strike="noStrike" kern="0" cap="none" spc="0" normalizeH="0" baseline="0" noProof="0">
                  <a:ln>
                    <a:noFill/>
                  </a:ln>
                  <a:solidFill>
                    <a:srgbClr val="B4BADD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3" name="Oval 28"/>
              <p:cNvSpPr>
                <a:spLocks noChangeArrowheads="1"/>
              </p:cNvSpPr>
              <p:nvPr/>
            </p:nvSpPr>
            <p:spPr bwMode="auto">
              <a:xfrm rot="-733528">
                <a:off x="2992344" y="2729550"/>
                <a:ext cx="186338" cy="225072"/>
              </a:xfrm>
              <a:prstGeom prst="ellipse">
                <a:avLst/>
              </a:prstGeom>
              <a:grpFill/>
              <a:ln w="9525">
                <a:solidFill>
                  <a:schemeClr val="bg1"/>
                </a:solidFill>
                <a:rou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altLang="id-ID" sz="1015" b="0" i="0" u="none" strike="noStrike" kern="0" cap="none" spc="0" normalizeH="0" baseline="0" noProof="0">
                  <a:ln>
                    <a:noFill/>
                  </a:ln>
                  <a:solidFill>
                    <a:srgbClr val="B4BADD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4" name="Oval 29"/>
              <p:cNvSpPr>
                <a:spLocks noChangeArrowheads="1"/>
              </p:cNvSpPr>
              <p:nvPr/>
            </p:nvSpPr>
            <p:spPr bwMode="auto">
              <a:xfrm rot="-733528">
                <a:off x="2879347" y="2921355"/>
                <a:ext cx="150338" cy="189071"/>
              </a:xfrm>
              <a:prstGeom prst="ellipse">
                <a:avLst/>
              </a:prstGeom>
              <a:grpFill/>
              <a:ln w="9525">
                <a:solidFill>
                  <a:schemeClr val="bg1"/>
                </a:solidFill>
                <a:rou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altLang="id-ID" sz="1015" b="0" i="0" u="none" strike="noStrike" kern="0" cap="none" spc="0" normalizeH="0" baseline="0" noProof="0">
                  <a:ln>
                    <a:noFill/>
                  </a:ln>
                  <a:solidFill>
                    <a:srgbClr val="B4BADD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5" name="Oval 30"/>
              <p:cNvSpPr>
                <a:spLocks noChangeArrowheads="1"/>
              </p:cNvSpPr>
              <p:nvPr/>
            </p:nvSpPr>
            <p:spPr bwMode="auto">
              <a:xfrm rot="-733528">
                <a:off x="2761515" y="3137975"/>
                <a:ext cx="150338" cy="189071"/>
              </a:xfrm>
              <a:prstGeom prst="ellipse">
                <a:avLst/>
              </a:prstGeom>
              <a:grpFill/>
              <a:ln w="9525">
                <a:solidFill>
                  <a:schemeClr val="bg1"/>
                </a:solidFill>
                <a:rou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altLang="id-ID" sz="1015" b="0" i="0" u="none" strike="noStrike" kern="0" cap="none" spc="0" normalizeH="0" baseline="0" noProof="0">
                  <a:ln>
                    <a:noFill/>
                  </a:ln>
                  <a:solidFill>
                    <a:srgbClr val="B4BADD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6" name="Freeform 31"/>
              <p:cNvSpPr>
                <a:spLocks noChangeArrowheads="1"/>
              </p:cNvSpPr>
              <p:nvPr/>
            </p:nvSpPr>
            <p:spPr bwMode="auto">
              <a:xfrm>
                <a:off x="2939384" y="2737153"/>
                <a:ext cx="1467305" cy="2309075"/>
              </a:xfrm>
              <a:custGeom>
                <a:avLst/>
                <a:gdLst>
                  <a:gd name="T0" fmla="*/ 631801 w 1467305"/>
                  <a:gd name="T1" fmla="*/ 891166 h 2309075"/>
                  <a:gd name="T2" fmla="*/ 669995 w 1467305"/>
                  <a:gd name="T3" fmla="*/ 757491 h 2309075"/>
                  <a:gd name="T4" fmla="*/ 860968 w 1467305"/>
                  <a:gd name="T5" fmla="*/ 547430 h 2309075"/>
                  <a:gd name="T6" fmla="*/ 899162 w 1467305"/>
                  <a:gd name="T7" fmla="*/ 289629 h 2309075"/>
                  <a:gd name="T8" fmla="*/ 794128 w 1467305"/>
                  <a:gd name="T9" fmla="*/ 89116 h 2309075"/>
                  <a:gd name="T10" fmla="*/ 555412 w 1467305"/>
                  <a:gd name="T11" fmla="*/ 60472 h 2309075"/>
                  <a:gd name="T12" fmla="*/ 106627 w 1467305"/>
                  <a:gd name="T13" fmla="*/ 451948 h 2309075"/>
                  <a:gd name="T14" fmla="*/ 20689 w 1467305"/>
                  <a:gd name="T15" fmla="*/ 805232 h 2309075"/>
                  <a:gd name="T16" fmla="*/ 230759 w 1467305"/>
                  <a:gd name="T17" fmla="*/ 1320835 h 2309075"/>
                  <a:gd name="T18" fmla="*/ 679544 w 1467305"/>
                  <a:gd name="T19" fmla="*/ 2017854 h 2309075"/>
                  <a:gd name="T20" fmla="*/ 946906 w 1467305"/>
                  <a:gd name="T21" fmla="*/ 2266108 h 2309075"/>
                  <a:gd name="T22" fmla="*/ 1204718 w 1467305"/>
                  <a:gd name="T23" fmla="*/ 2275656 h 2309075"/>
                  <a:gd name="T24" fmla="*/ 1405239 w 1467305"/>
                  <a:gd name="T25" fmla="*/ 2103788 h 2309075"/>
                  <a:gd name="T26" fmla="*/ 1462531 w 1467305"/>
                  <a:gd name="T27" fmla="*/ 1884179 h 2309075"/>
                  <a:gd name="T28" fmla="*/ 1376594 w 1467305"/>
                  <a:gd name="T29" fmla="*/ 1655022 h 2309075"/>
                  <a:gd name="T30" fmla="*/ 1166524 w 1467305"/>
                  <a:gd name="T31" fmla="*/ 1530896 h 2309075"/>
                  <a:gd name="T32" fmla="*/ 946906 w 1467305"/>
                  <a:gd name="T33" fmla="*/ 1483155 h 2309075"/>
                  <a:gd name="T34" fmla="*/ 765482 w 1467305"/>
                  <a:gd name="T35" fmla="*/ 1349480 h 2309075"/>
                  <a:gd name="T36" fmla="*/ 631801 w 1467305"/>
                  <a:gd name="T37" fmla="*/ 1063034 h 2309075"/>
                  <a:gd name="T38" fmla="*/ 631801 w 1467305"/>
                  <a:gd name="T39" fmla="*/ 891166 h 2309075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467305"/>
                  <a:gd name="T61" fmla="*/ 0 h 2309075"/>
                  <a:gd name="T62" fmla="*/ 1467305 w 1467305"/>
                  <a:gd name="T63" fmla="*/ 2309075 h 2309075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467305" h="2309075">
                    <a:moveTo>
                      <a:pt x="631801" y="891166"/>
                    </a:moveTo>
                    <a:cubicBezTo>
                      <a:pt x="641342" y="827542"/>
                      <a:pt x="644500" y="814780"/>
                      <a:pt x="669995" y="757491"/>
                    </a:cubicBezTo>
                    <a:cubicBezTo>
                      <a:pt x="708190" y="700202"/>
                      <a:pt x="822774" y="625407"/>
                      <a:pt x="860968" y="547430"/>
                    </a:cubicBezTo>
                    <a:cubicBezTo>
                      <a:pt x="899162" y="469453"/>
                      <a:pt x="910302" y="366015"/>
                      <a:pt x="899162" y="289629"/>
                    </a:cubicBezTo>
                    <a:cubicBezTo>
                      <a:pt x="888022" y="213243"/>
                      <a:pt x="851420" y="127309"/>
                      <a:pt x="794128" y="89116"/>
                    </a:cubicBezTo>
                    <a:cubicBezTo>
                      <a:pt x="736836" y="50923"/>
                      <a:pt x="669995" y="0"/>
                      <a:pt x="555412" y="60472"/>
                    </a:cubicBezTo>
                    <a:cubicBezTo>
                      <a:pt x="440829" y="120944"/>
                      <a:pt x="195748" y="327821"/>
                      <a:pt x="106627" y="451948"/>
                    </a:cubicBezTo>
                    <a:cubicBezTo>
                      <a:pt x="17507" y="576075"/>
                      <a:pt x="0" y="660418"/>
                      <a:pt x="20689" y="805232"/>
                    </a:cubicBezTo>
                    <a:cubicBezTo>
                      <a:pt x="41378" y="950046"/>
                      <a:pt x="120950" y="1118731"/>
                      <a:pt x="230759" y="1320835"/>
                    </a:cubicBezTo>
                    <a:cubicBezTo>
                      <a:pt x="340568" y="1522939"/>
                      <a:pt x="560186" y="1860309"/>
                      <a:pt x="679544" y="2017854"/>
                    </a:cubicBezTo>
                    <a:cubicBezTo>
                      <a:pt x="798902" y="2175399"/>
                      <a:pt x="859377" y="2223141"/>
                      <a:pt x="946906" y="2266108"/>
                    </a:cubicBezTo>
                    <a:cubicBezTo>
                      <a:pt x="1034435" y="2309075"/>
                      <a:pt x="1128329" y="2302709"/>
                      <a:pt x="1204718" y="2275656"/>
                    </a:cubicBezTo>
                    <a:cubicBezTo>
                      <a:pt x="1281107" y="2248603"/>
                      <a:pt x="1362270" y="2169034"/>
                      <a:pt x="1405239" y="2103788"/>
                    </a:cubicBezTo>
                    <a:cubicBezTo>
                      <a:pt x="1448208" y="2038542"/>
                      <a:pt x="1467305" y="1958973"/>
                      <a:pt x="1462531" y="1884179"/>
                    </a:cubicBezTo>
                    <a:cubicBezTo>
                      <a:pt x="1457757" y="1809385"/>
                      <a:pt x="1425928" y="1713902"/>
                      <a:pt x="1376594" y="1655022"/>
                    </a:cubicBezTo>
                    <a:cubicBezTo>
                      <a:pt x="1327260" y="1596142"/>
                      <a:pt x="1238139" y="1559541"/>
                      <a:pt x="1166524" y="1530896"/>
                    </a:cubicBezTo>
                    <a:cubicBezTo>
                      <a:pt x="1094909" y="1502251"/>
                      <a:pt x="1013746" y="1513391"/>
                      <a:pt x="946906" y="1483155"/>
                    </a:cubicBezTo>
                    <a:cubicBezTo>
                      <a:pt x="880066" y="1452919"/>
                      <a:pt x="817999" y="1419500"/>
                      <a:pt x="765482" y="1349480"/>
                    </a:cubicBezTo>
                    <a:cubicBezTo>
                      <a:pt x="712965" y="1279460"/>
                      <a:pt x="654081" y="1139420"/>
                      <a:pt x="631801" y="1063034"/>
                    </a:cubicBezTo>
                    <a:cubicBezTo>
                      <a:pt x="615871" y="945373"/>
                      <a:pt x="625435" y="942090"/>
                      <a:pt x="631801" y="891166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miter lim="800000"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altLang="id-ID" sz="1015" b="0" i="0" u="none" strike="noStrike" kern="0" cap="none" spc="0" normalizeH="0" baseline="0" noProof="0">
                  <a:ln>
                    <a:noFill/>
                  </a:ln>
                  <a:solidFill>
                    <a:srgbClr val="B4BADD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cxnSp>
          <p:nvCxnSpPr>
            <p:cNvPr id="97" name="Straight Connector 67"/>
            <p:cNvCxnSpPr/>
            <p:nvPr/>
          </p:nvCxnSpPr>
          <p:spPr>
            <a:xfrm>
              <a:off x="6429427" y="3657797"/>
              <a:ext cx="0" cy="303750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>
                  <a:lumMod val="40000"/>
                  <a:lumOff val="60000"/>
                </a:sysClr>
              </a:solidFill>
              <a:prstDash val="sysDash"/>
              <a:miter lim="800000"/>
              <a:headEnd type="oval" w="sm" len="sm"/>
              <a:tailEnd type="none"/>
            </a:ln>
            <a:effectLst/>
          </p:spPr>
        </p:cxnSp>
        <p:cxnSp>
          <p:nvCxnSpPr>
            <p:cNvPr id="98" name="Straight Connector 70"/>
            <p:cNvCxnSpPr/>
            <p:nvPr/>
          </p:nvCxnSpPr>
          <p:spPr>
            <a:xfrm flipV="1">
              <a:off x="6132219" y="2640879"/>
              <a:ext cx="0" cy="286399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>
                  <a:lumMod val="40000"/>
                  <a:lumOff val="60000"/>
                </a:sysClr>
              </a:solidFill>
              <a:prstDash val="sysDash"/>
              <a:miter lim="800000"/>
              <a:headEnd type="oval" w="sm" len="sm"/>
              <a:tailEnd type="none"/>
            </a:ln>
            <a:effectLst/>
          </p:spPr>
        </p:cxnSp>
        <p:sp>
          <p:nvSpPr>
            <p:cNvPr id="99" name="文本框 98"/>
            <p:cNvSpPr txBox="1"/>
            <p:nvPr/>
          </p:nvSpPr>
          <p:spPr>
            <a:xfrm>
              <a:off x="4790193" y="1225441"/>
              <a:ext cx="30302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rgbClr val="B4BADD"/>
                  </a:solidFill>
                  <a:cs typeface="+mn-ea"/>
                  <a:sym typeface="+mn-lt"/>
                </a:rPr>
                <a:t>Machine</a:t>
              </a:r>
              <a:r>
                <a:rPr lang="zh-CN" altLang="en-US" sz="2800" b="1" dirty="0">
                  <a:solidFill>
                    <a:srgbClr val="B4BADD"/>
                  </a:solidFill>
                  <a:cs typeface="+mn-ea"/>
                  <a:sym typeface="+mn-lt"/>
                </a:rPr>
                <a:t>模拟多机</a:t>
              </a:r>
              <a:endParaRPr lang="zh-CN" altLang="en-US" sz="2800" b="1" dirty="0">
                <a:solidFill>
                  <a:srgbClr val="B4BADD"/>
                </a:solidFill>
                <a:cs typeface="+mn-ea"/>
                <a:sym typeface="+mn-lt"/>
              </a:endParaRPr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4795383" y="1761362"/>
              <a:ext cx="25106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>
                <a:solidFill>
                  <a:srgbClr val="B4BADD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6756553" y="3369576"/>
            <a:ext cx="3197152" cy="2305206"/>
            <a:chOff x="2112583" y="2641673"/>
            <a:chExt cx="3197152" cy="2305206"/>
          </a:xfrm>
        </p:grpSpPr>
        <p:cxnSp>
          <p:nvCxnSpPr>
            <p:cNvPr id="114" name="Straight Connector 64"/>
            <p:cNvCxnSpPr/>
            <p:nvPr/>
          </p:nvCxnSpPr>
          <p:spPr>
            <a:xfrm flipV="1">
              <a:off x="3540047" y="2641673"/>
              <a:ext cx="0" cy="286399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>
                  <a:lumMod val="40000"/>
                  <a:lumOff val="60000"/>
                </a:sysClr>
              </a:solidFill>
              <a:prstDash val="sysDash"/>
              <a:miter lim="800000"/>
              <a:headEnd type="oval" w="sm" len="sm"/>
              <a:tailEnd type="none"/>
            </a:ln>
            <a:effectLst/>
          </p:spPr>
        </p:cxnSp>
        <p:grpSp>
          <p:nvGrpSpPr>
            <p:cNvPr id="115" name="Group 10"/>
            <p:cNvGrpSpPr/>
            <p:nvPr/>
          </p:nvGrpSpPr>
          <p:grpSpPr bwMode="auto">
            <a:xfrm rot="6300000">
              <a:off x="3277141" y="2793810"/>
              <a:ext cx="402769" cy="675413"/>
              <a:chOff x="2761515" y="2286000"/>
              <a:chExt cx="1645174" cy="2760228"/>
            </a:xfrm>
            <a:solidFill>
              <a:srgbClr val="B4BADD"/>
            </a:solidFill>
          </p:grpSpPr>
          <p:sp>
            <p:nvSpPr>
              <p:cNvPr id="126" name="Oval 5"/>
              <p:cNvSpPr>
                <a:spLocks noChangeArrowheads="1"/>
              </p:cNvSpPr>
              <p:nvPr/>
            </p:nvSpPr>
            <p:spPr bwMode="auto">
              <a:xfrm rot="-733528">
                <a:off x="3352800" y="2286000"/>
                <a:ext cx="304800" cy="3810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altLang="id-ID" sz="1015" b="0" i="0" u="none" strike="noStrike" kern="0" cap="none" spc="0" normalizeH="0" baseline="0" noProof="0">
                  <a:ln>
                    <a:noFill/>
                  </a:ln>
                  <a:solidFill>
                    <a:srgbClr val="B4BADD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27" name="Oval 6"/>
              <p:cNvSpPr>
                <a:spLocks noChangeArrowheads="1"/>
              </p:cNvSpPr>
              <p:nvPr/>
            </p:nvSpPr>
            <p:spPr bwMode="auto">
              <a:xfrm rot="-733528">
                <a:off x="3151531" y="2515499"/>
                <a:ext cx="213632" cy="25804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altLang="id-ID" sz="1015" b="0" i="0" u="none" strike="noStrike" kern="0" cap="none" spc="0" normalizeH="0" baseline="0" noProof="0">
                  <a:ln>
                    <a:noFill/>
                  </a:ln>
                  <a:solidFill>
                    <a:srgbClr val="B4BADD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28" name="Oval 7"/>
              <p:cNvSpPr>
                <a:spLocks noChangeArrowheads="1"/>
              </p:cNvSpPr>
              <p:nvPr/>
            </p:nvSpPr>
            <p:spPr bwMode="auto">
              <a:xfrm rot="-733528">
                <a:off x="2992344" y="2729550"/>
                <a:ext cx="186338" cy="225072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altLang="id-ID" sz="1015" b="0" i="0" u="none" strike="noStrike" kern="0" cap="none" spc="0" normalizeH="0" baseline="0" noProof="0">
                  <a:ln>
                    <a:noFill/>
                  </a:ln>
                  <a:solidFill>
                    <a:srgbClr val="B4BADD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29" name="Oval 8"/>
              <p:cNvSpPr>
                <a:spLocks noChangeArrowheads="1"/>
              </p:cNvSpPr>
              <p:nvPr/>
            </p:nvSpPr>
            <p:spPr bwMode="auto">
              <a:xfrm rot="-733528">
                <a:off x="2879347" y="2921355"/>
                <a:ext cx="150338" cy="18907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altLang="id-ID" sz="1015" b="0" i="0" u="none" strike="noStrike" kern="0" cap="none" spc="0" normalizeH="0" baseline="0" noProof="0">
                  <a:ln>
                    <a:noFill/>
                  </a:ln>
                  <a:solidFill>
                    <a:srgbClr val="B4BADD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30" name="Oval 9"/>
              <p:cNvSpPr>
                <a:spLocks noChangeArrowheads="1"/>
              </p:cNvSpPr>
              <p:nvPr/>
            </p:nvSpPr>
            <p:spPr bwMode="auto">
              <a:xfrm rot="-733528">
                <a:off x="2761515" y="3137975"/>
                <a:ext cx="150338" cy="18907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altLang="id-ID" sz="1015" b="0" i="0" u="none" strike="noStrike" kern="0" cap="none" spc="0" normalizeH="0" baseline="0" noProof="0">
                  <a:ln>
                    <a:noFill/>
                  </a:ln>
                  <a:solidFill>
                    <a:srgbClr val="B4BADD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31" name="Freeform 10"/>
              <p:cNvSpPr>
                <a:spLocks noChangeArrowheads="1"/>
              </p:cNvSpPr>
              <p:nvPr/>
            </p:nvSpPr>
            <p:spPr bwMode="auto">
              <a:xfrm>
                <a:off x="2939384" y="2737153"/>
                <a:ext cx="1467305" cy="2309075"/>
              </a:xfrm>
              <a:custGeom>
                <a:avLst/>
                <a:gdLst>
                  <a:gd name="T0" fmla="*/ 631801 w 1467305"/>
                  <a:gd name="T1" fmla="*/ 891166 h 2309075"/>
                  <a:gd name="T2" fmla="*/ 669995 w 1467305"/>
                  <a:gd name="T3" fmla="*/ 757491 h 2309075"/>
                  <a:gd name="T4" fmla="*/ 860968 w 1467305"/>
                  <a:gd name="T5" fmla="*/ 547430 h 2309075"/>
                  <a:gd name="T6" fmla="*/ 899162 w 1467305"/>
                  <a:gd name="T7" fmla="*/ 289629 h 2309075"/>
                  <a:gd name="T8" fmla="*/ 794128 w 1467305"/>
                  <a:gd name="T9" fmla="*/ 89116 h 2309075"/>
                  <a:gd name="T10" fmla="*/ 555412 w 1467305"/>
                  <a:gd name="T11" fmla="*/ 60472 h 2309075"/>
                  <a:gd name="T12" fmla="*/ 106627 w 1467305"/>
                  <a:gd name="T13" fmla="*/ 451948 h 2309075"/>
                  <a:gd name="T14" fmla="*/ 20689 w 1467305"/>
                  <a:gd name="T15" fmla="*/ 805232 h 2309075"/>
                  <a:gd name="T16" fmla="*/ 230759 w 1467305"/>
                  <a:gd name="T17" fmla="*/ 1320835 h 2309075"/>
                  <a:gd name="T18" fmla="*/ 679544 w 1467305"/>
                  <a:gd name="T19" fmla="*/ 2017854 h 2309075"/>
                  <a:gd name="T20" fmla="*/ 946906 w 1467305"/>
                  <a:gd name="T21" fmla="*/ 2266108 h 2309075"/>
                  <a:gd name="T22" fmla="*/ 1204718 w 1467305"/>
                  <a:gd name="T23" fmla="*/ 2275656 h 2309075"/>
                  <a:gd name="T24" fmla="*/ 1405239 w 1467305"/>
                  <a:gd name="T25" fmla="*/ 2103788 h 2309075"/>
                  <a:gd name="T26" fmla="*/ 1462531 w 1467305"/>
                  <a:gd name="T27" fmla="*/ 1884179 h 2309075"/>
                  <a:gd name="T28" fmla="*/ 1376594 w 1467305"/>
                  <a:gd name="T29" fmla="*/ 1655022 h 2309075"/>
                  <a:gd name="T30" fmla="*/ 1166524 w 1467305"/>
                  <a:gd name="T31" fmla="*/ 1530896 h 2309075"/>
                  <a:gd name="T32" fmla="*/ 946906 w 1467305"/>
                  <a:gd name="T33" fmla="*/ 1483155 h 2309075"/>
                  <a:gd name="T34" fmla="*/ 765482 w 1467305"/>
                  <a:gd name="T35" fmla="*/ 1349480 h 2309075"/>
                  <a:gd name="T36" fmla="*/ 631801 w 1467305"/>
                  <a:gd name="T37" fmla="*/ 1063034 h 2309075"/>
                  <a:gd name="T38" fmla="*/ 631801 w 1467305"/>
                  <a:gd name="T39" fmla="*/ 891166 h 2309075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467305"/>
                  <a:gd name="T61" fmla="*/ 0 h 2309075"/>
                  <a:gd name="T62" fmla="*/ 1467305 w 1467305"/>
                  <a:gd name="T63" fmla="*/ 2309075 h 2309075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467305" h="2309075">
                    <a:moveTo>
                      <a:pt x="631801" y="891166"/>
                    </a:moveTo>
                    <a:cubicBezTo>
                      <a:pt x="641342" y="827542"/>
                      <a:pt x="644500" y="814780"/>
                      <a:pt x="669995" y="757491"/>
                    </a:cubicBezTo>
                    <a:cubicBezTo>
                      <a:pt x="708190" y="700202"/>
                      <a:pt x="822774" y="625407"/>
                      <a:pt x="860968" y="547430"/>
                    </a:cubicBezTo>
                    <a:cubicBezTo>
                      <a:pt x="899162" y="469453"/>
                      <a:pt x="910302" y="366015"/>
                      <a:pt x="899162" y="289629"/>
                    </a:cubicBezTo>
                    <a:cubicBezTo>
                      <a:pt x="888022" y="213243"/>
                      <a:pt x="851420" y="127309"/>
                      <a:pt x="794128" y="89116"/>
                    </a:cubicBezTo>
                    <a:cubicBezTo>
                      <a:pt x="736836" y="50923"/>
                      <a:pt x="669995" y="0"/>
                      <a:pt x="555412" y="60472"/>
                    </a:cubicBezTo>
                    <a:cubicBezTo>
                      <a:pt x="440829" y="120944"/>
                      <a:pt x="195748" y="327821"/>
                      <a:pt x="106627" y="451948"/>
                    </a:cubicBezTo>
                    <a:cubicBezTo>
                      <a:pt x="17507" y="576075"/>
                      <a:pt x="0" y="660418"/>
                      <a:pt x="20689" y="805232"/>
                    </a:cubicBezTo>
                    <a:cubicBezTo>
                      <a:pt x="41378" y="950046"/>
                      <a:pt x="120950" y="1118731"/>
                      <a:pt x="230759" y="1320835"/>
                    </a:cubicBezTo>
                    <a:cubicBezTo>
                      <a:pt x="340568" y="1522939"/>
                      <a:pt x="560186" y="1860309"/>
                      <a:pt x="679544" y="2017854"/>
                    </a:cubicBezTo>
                    <a:cubicBezTo>
                      <a:pt x="798902" y="2175399"/>
                      <a:pt x="859377" y="2223141"/>
                      <a:pt x="946906" y="2266108"/>
                    </a:cubicBezTo>
                    <a:cubicBezTo>
                      <a:pt x="1034435" y="2309075"/>
                      <a:pt x="1128329" y="2302709"/>
                      <a:pt x="1204718" y="2275656"/>
                    </a:cubicBezTo>
                    <a:cubicBezTo>
                      <a:pt x="1281107" y="2248603"/>
                      <a:pt x="1362270" y="2169034"/>
                      <a:pt x="1405239" y="2103788"/>
                    </a:cubicBezTo>
                    <a:cubicBezTo>
                      <a:pt x="1448208" y="2038542"/>
                      <a:pt x="1467305" y="1958973"/>
                      <a:pt x="1462531" y="1884179"/>
                    </a:cubicBezTo>
                    <a:cubicBezTo>
                      <a:pt x="1457757" y="1809385"/>
                      <a:pt x="1425928" y="1713902"/>
                      <a:pt x="1376594" y="1655022"/>
                    </a:cubicBezTo>
                    <a:cubicBezTo>
                      <a:pt x="1327260" y="1596142"/>
                      <a:pt x="1238139" y="1559541"/>
                      <a:pt x="1166524" y="1530896"/>
                    </a:cubicBezTo>
                    <a:cubicBezTo>
                      <a:pt x="1094909" y="1502251"/>
                      <a:pt x="1013746" y="1513391"/>
                      <a:pt x="946906" y="1483155"/>
                    </a:cubicBezTo>
                    <a:cubicBezTo>
                      <a:pt x="880066" y="1452919"/>
                      <a:pt x="817999" y="1419500"/>
                      <a:pt x="765482" y="1349480"/>
                    </a:cubicBezTo>
                    <a:cubicBezTo>
                      <a:pt x="712965" y="1279460"/>
                      <a:pt x="654081" y="1139420"/>
                      <a:pt x="631801" y="1063034"/>
                    </a:cubicBezTo>
                    <a:cubicBezTo>
                      <a:pt x="615871" y="945373"/>
                      <a:pt x="625435" y="942090"/>
                      <a:pt x="631801" y="89116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altLang="id-ID" sz="1015" b="0" i="0" u="none" strike="noStrike" kern="0" cap="none" spc="0" normalizeH="0" baseline="0" noProof="0">
                  <a:ln>
                    <a:noFill/>
                  </a:ln>
                  <a:solidFill>
                    <a:srgbClr val="B4BADD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116" name="Group 11"/>
            <p:cNvGrpSpPr/>
            <p:nvPr/>
          </p:nvGrpSpPr>
          <p:grpSpPr bwMode="auto">
            <a:xfrm rot="15300000" flipV="1">
              <a:off x="3611676" y="3091129"/>
              <a:ext cx="402769" cy="675413"/>
              <a:chOff x="2761515" y="2286000"/>
              <a:chExt cx="1645174" cy="2760228"/>
            </a:xfrm>
            <a:solidFill>
              <a:srgbClr val="B4BADD"/>
            </a:solidFill>
          </p:grpSpPr>
          <p:sp>
            <p:nvSpPr>
              <p:cNvPr id="120" name="Oval 12"/>
              <p:cNvSpPr>
                <a:spLocks noChangeArrowheads="1"/>
              </p:cNvSpPr>
              <p:nvPr/>
            </p:nvSpPr>
            <p:spPr bwMode="auto">
              <a:xfrm rot="-733528">
                <a:off x="3352800" y="2286000"/>
                <a:ext cx="304800" cy="3810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altLang="id-ID" sz="1015" b="0" i="0" u="none" strike="noStrike" kern="0" cap="none" spc="0" normalizeH="0" baseline="0" noProof="0">
                  <a:ln>
                    <a:noFill/>
                  </a:ln>
                  <a:solidFill>
                    <a:srgbClr val="B4BADD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21" name="Oval 13"/>
              <p:cNvSpPr>
                <a:spLocks noChangeArrowheads="1"/>
              </p:cNvSpPr>
              <p:nvPr/>
            </p:nvSpPr>
            <p:spPr bwMode="auto">
              <a:xfrm rot="-733528">
                <a:off x="3151531" y="2515499"/>
                <a:ext cx="213632" cy="25804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altLang="id-ID" sz="1015" b="0" i="0" u="none" strike="noStrike" kern="0" cap="none" spc="0" normalizeH="0" baseline="0" noProof="0">
                  <a:ln>
                    <a:noFill/>
                  </a:ln>
                  <a:solidFill>
                    <a:srgbClr val="B4BADD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22" name="Oval 14"/>
              <p:cNvSpPr>
                <a:spLocks noChangeArrowheads="1"/>
              </p:cNvSpPr>
              <p:nvPr/>
            </p:nvSpPr>
            <p:spPr bwMode="auto">
              <a:xfrm rot="-733528">
                <a:off x="2992344" y="2729550"/>
                <a:ext cx="186338" cy="225072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altLang="id-ID" sz="1015" b="0" i="0" u="none" strike="noStrike" kern="0" cap="none" spc="0" normalizeH="0" baseline="0" noProof="0">
                  <a:ln>
                    <a:noFill/>
                  </a:ln>
                  <a:solidFill>
                    <a:srgbClr val="B4BADD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23" name="Oval 15"/>
              <p:cNvSpPr>
                <a:spLocks noChangeArrowheads="1"/>
              </p:cNvSpPr>
              <p:nvPr/>
            </p:nvSpPr>
            <p:spPr bwMode="auto">
              <a:xfrm rot="-733528">
                <a:off x="2879347" y="2921355"/>
                <a:ext cx="150338" cy="18907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altLang="id-ID" sz="1015" b="0" i="0" u="none" strike="noStrike" kern="0" cap="none" spc="0" normalizeH="0" baseline="0" noProof="0">
                  <a:ln>
                    <a:noFill/>
                  </a:ln>
                  <a:solidFill>
                    <a:srgbClr val="B4BADD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24" name="Oval 16"/>
              <p:cNvSpPr>
                <a:spLocks noChangeArrowheads="1"/>
              </p:cNvSpPr>
              <p:nvPr/>
            </p:nvSpPr>
            <p:spPr bwMode="auto">
              <a:xfrm rot="-733528">
                <a:off x="2761515" y="3137975"/>
                <a:ext cx="150338" cy="18907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altLang="id-ID" sz="1015" b="0" i="0" u="none" strike="noStrike" kern="0" cap="none" spc="0" normalizeH="0" baseline="0" noProof="0">
                  <a:ln>
                    <a:noFill/>
                  </a:ln>
                  <a:solidFill>
                    <a:srgbClr val="B4BADD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25" name="Freeform 17"/>
              <p:cNvSpPr>
                <a:spLocks noChangeArrowheads="1"/>
              </p:cNvSpPr>
              <p:nvPr/>
            </p:nvSpPr>
            <p:spPr bwMode="auto">
              <a:xfrm>
                <a:off x="2939384" y="2737153"/>
                <a:ext cx="1467305" cy="2309075"/>
              </a:xfrm>
              <a:custGeom>
                <a:avLst/>
                <a:gdLst>
                  <a:gd name="T0" fmla="*/ 631801 w 1467305"/>
                  <a:gd name="T1" fmla="*/ 891166 h 2309075"/>
                  <a:gd name="T2" fmla="*/ 669995 w 1467305"/>
                  <a:gd name="T3" fmla="*/ 757491 h 2309075"/>
                  <a:gd name="T4" fmla="*/ 860968 w 1467305"/>
                  <a:gd name="T5" fmla="*/ 547430 h 2309075"/>
                  <a:gd name="T6" fmla="*/ 899162 w 1467305"/>
                  <a:gd name="T7" fmla="*/ 289629 h 2309075"/>
                  <a:gd name="T8" fmla="*/ 794128 w 1467305"/>
                  <a:gd name="T9" fmla="*/ 89116 h 2309075"/>
                  <a:gd name="T10" fmla="*/ 555412 w 1467305"/>
                  <a:gd name="T11" fmla="*/ 60472 h 2309075"/>
                  <a:gd name="T12" fmla="*/ 106627 w 1467305"/>
                  <a:gd name="T13" fmla="*/ 451948 h 2309075"/>
                  <a:gd name="T14" fmla="*/ 20689 w 1467305"/>
                  <a:gd name="T15" fmla="*/ 805232 h 2309075"/>
                  <a:gd name="T16" fmla="*/ 230759 w 1467305"/>
                  <a:gd name="T17" fmla="*/ 1320835 h 2309075"/>
                  <a:gd name="T18" fmla="*/ 679544 w 1467305"/>
                  <a:gd name="T19" fmla="*/ 2017854 h 2309075"/>
                  <a:gd name="T20" fmla="*/ 946906 w 1467305"/>
                  <a:gd name="T21" fmla="*/ 2266108 h 2309075"/>
                  <a:gd name="T22" fmla="*/ 1204718 w 1467305"/>
                  <a:gd name="T23" fmla="*/ 2275656 h 2309075"/>
                  <a:gd name="T24" fmla="*/ 1405239 w 1467305"/>
                  <a:gd name="T25" fmla="*/ 2103788 h 2309075"/>
                  <a:gd name="T26" fmla="*/ 1462531 w 1467305"/>
                  <a:gd name="T27" fmla="*/ 1884179 h 2309075"/>
                  <a:gd name="T28" fmla="*/ 1376594 w 1467305"/>
                  <a:gd name="T29" fmla="*/ 1655022 h 2309075"/>
                  <a:gd name="T30" fmla="*/ 1166524 w 1467305"/>
                  <a:gd name="T31" fmla="*/ 1530896 h 2309075"/>
                  <a:gd name="T32" fmla="*/ 946906 w 1467305"/>
                  <a:gd name="T33" fmla="*/ 1483155 h 2309075"/>
                  <a:gd name="T34" fmla="*/ 765482 w 1467305"/>
                  <a:gd name="T35" fmla="*/ 1349480 h 2309075"/>
                  <a:gd name="T36" fmla="*/ 631801 w 1467305"/>
                  <a:gd name="T37" fmla="*/ 1063034 h 2309075"/>
                  <a:gd name="T38" fmla="*/ 631801 w 1467305"/>
                  <a:gd name="T39" fmla="*/ 891166 h 2309075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467305"/>
                  <a:gd name="T61" fmla="*/ 0 h 2309075"/>
                  <a:gd name="T62" fmla="*/ 1467305 w 1467305"/>
                  <a:gd name="T63" fmla="*/ 2309075 h 2309075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467305" h="2309075">
                    <a:moveTo>
                      <a:pt x="631801" y="891166"/>
                    </a:moveTo>
                    <a:cubicBezTo>
                      <a:pt x="641342" y="827542"/>
                      <a:pt x="644500" y="814780"/>
                      <a:pt x="669995" y="757491"/>
                    </a:cubicBezTo>
                    <a:cubicBezTo>
                      <a:pt x="708190" y="700202"/>
                      <a:pt x="822774" y="625407"/>
                      <a:pt x="860968" y="547430"/>
                    </a:cubicBezTo>
                    <a:cubicBezTo>
                      <a:pt x="899162" y="469453"/>
                      <a:pt x="910302" y="366015"/>
                      <a:pt x="899162" y="289629"/>
                    </a:cubicBezTo>
                    <a:cubicBezTo>
                      <a:pt x="888022" y="213243"/>
                      <a:pt x="851420" y="127309"/>
                      <a:pt x="794128" y="89116"/>
                    </a:cubicBezTo>
                    <a:cubicBezTo>
                      <a:pt x="736836" y="50923"/>
                      <a:pt x="669995" y="0"/>
                      <a:pt x="555412" y="60472"/>
                    </a:cubicBezTo>
                    <a:cubicBezTo>
                      <a:pt x="440829" y="120944"/>
                      <a:pt x="195748" y="327821"/>
                      <a:pt x="106627" y="451948"/>
                    </a:cubicBezTo>
                    <a:cubicBezTo>
                      <a:pt x="17507" y="576075"/>
                      <a:pt x="0" y="660418"/>
                      <a:pt x="20689" y="805232"/>
                    </a:cubicBezTo>
                    <a:cubicBezTo>
                      <a:pt x="41378" y="950046"/>
                      <a:pt x="120950" y="1118731"/>
                      <a:pt x="230759" y="1320835"/>
                    </a:cubicBezTo>
                    <a:cubicBezTo>
                      <a:pt x="340568" y="1522939"/>
                      <a:pt x="560186" y="1860309"/>
                      <a:pt x="679544" y="2017854"/>
                    </a:cubicBezTo>
                    <a:cubicBezTo>
                      <a:pt x="798902" y="2175399"/>
                      <a:pt x="859377" y="2223141"/>
                      <a:pt x="946906" y="2266108"/>
                    </a:cubicBezTo>
                    <a:cubicBezTo>
                      <a:pt x="1034435" y="2309075"/>
                      <a:pt x="1128329" y="2302709"/>
                      <a:pt x="1204718" y="2275656"/>
                    </a:cubicBezTo>
                    <a:cubicBezTo>
                      <a:pt x="1281107" y="2248603"/>
                      <a:pt x="1362270" y="2169034"/>
                      <a:pt x="1405239" y="2103788"/>
                    </a:cubicBezTo>
                    <a:cubicBezTo>
                      <a:pt x="1448208" y="2038542"/>
                      <a:pt x="1467305" y="1958973"/>
                      <a:pt x="1462531" y="1884179"/>
                    </a:cubicBezTo>
                    <a:cubicBezTo>
                      <a:pt x="1457757" y="1809385"/>
                      <a:pt x="1425928" y="1713902"/>
                      <a:pt x="1376594" y="1655022"/>
                    </a:cubicBezTo>
                    <a:cubicBezTo>
                      <a:pt x="1327260" y="1596142"/>
                      <a:pt x="1238139" y="1559541"/>
                      <a:pt x="1166524" y="1530896"/>
                    </a:cubicBezTo>
                    <a:cubicBezTo>
                      <a:pt x="1094909" y="1502251"/>
                      <a:pt x="1013746" y="1513391"/>
                      <a:pt x="946906" y="1483155"/>
                    </a:cubicBezTo>
                    <a:cubicBezTo>
                      <a:pt x="880066" y="1452919"/>
                      <a:pt x="817999" y="1419500"/>
                      <a:pt x="765482" y="1349480"/>
                    </a:cubicBezTo>
                    <a:cubicBezTo>
                      <a:pt x="712965" y="1279460"/>
                      <a:pt x="654081" y="1139420"/>
                      <a:pt x="631801" y="1063034"/>
                    </a:cubicBezTo>
                    <a:cubicBezTo>
                      <a:pt x="615871" y="945373"/>
                      <a:pt x="625435" y="942090"/>
                      <a:pt x="631801" y="89116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altLang="id-ID" sz="1015" b="0" i="0" u="none" strike="noStrike" kern="0" cap="none" spc="0" normalizeH="0" baseline="0" noProof="0">
                  <a:ln>
                    <a:noFill/>
                  </a:ln>
                  <a:solidFill>
                    <a:srgbClr val="B4BADD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cxnSp>
          <p:nvCxnSpPr>
            <p:cNvPr id="117" name="Straight Connector 61"/>
            <p:cNvCxnSpPr/>
            <p:nvPr/>
          </p:nvCxnSpPr>
          <p:spPr>
            <a:xfrm>
              <a:off x="3837251" y="3611121"/>
              <a:ext cx="0" cy="342901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>
                  <a:lumMod val="40000"/>
                  <a:lumOff val="60000"/>
                </a:sysClr>
              </a:solidFill>
              <a:prstDash val="sysDash"/>
              <a:miter lim="800000"/>
              <a:headEnd type="oval" w="sm" len="sm"/>
              <a:tailEnd type="none"/>
            </a:ln>
            <a:effectLst/>
          </p:spPr>
        </p:cxnSp>
        <p:sp>
          <p:nvSpPr>
            <p:cNvPr id="118" name="文本框 117"/>
            <p:cNvSpPr txBox="1"/>
            <p:nvPr/>
          </p:nvSpPr>
          <p:spPr>
            <a:xfrm>
              <a:off x="2112583" y="4041622"/>
              <a:ext cx="31971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rgbClr val="B4BADD"/>
                  </a:solidFill>
                  <a:cs typeface="+mn-ea"/>
                  <a:sym typeface="+mn-lt"/>
                </a:rPr>
                <a:t>Swarm</a:t>
              </a:r>
              <a:r>
                <a:rPr lang="zh-CN" altLang="en-US" sz="2800" b="1" dirty="0">
                  <a:solidFill>
                    <a:srgbClr val="B4BADD"/>
                  </a:solidFill>
                  <a:cs typeface="+mn-ea"/>
                  <a:sym typeface="+mn-lt"/>
                </a:rPr>
                <a:t>集群部署</a:t>
              </a:r>
              <a:endParaRPr lang="zh-CN" altLang="en-US" sz="2800" b="1" dirty="0">
                <a:solidFill>
                  <a:srgbClr val="B4BADD"/>
                </a:solidFill>
                <a:cs typeface="+mn-ea"/>
                <a:sym typeface="+mn-lt"/>
              </a:endParaRPr>
            </a:p>
          </p:txBody>
        </p:sp>
        <p:sp>
          <p:nvSpPr>
            <p:cNvPr id="119" name="文本框 118"/>
            <p:cNvSpPr txBox="1"/>
            <p:nvPr/>
          </p:nvSpPr>
          <p:spPr>
            <a:xfrm>
              <a:off x="2284715" y="4577547"/>
              <a:ext cx="25106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>
                <a:solidFill>
                  <a:srgbClr val="B4BADD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/>
          <p:cNvSpPr/>
          <p:nvPr/>
        </p:nvSpPr>
        <p:spPr>
          <a:xfrm>
            <a:off x="318054" y="162802"/>
            <a:ext cx="11542644" cy="6532396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0">
                  <a:srgbClr val="437DC0"/>
                </a:gs>
                <a:gs pos="53000">
                  <a:schemeClr val="accent1">
                    <a:lumMod val="45000"/>
                    <a:lumOff val="55000"/>
                  </a:schemeClr>
                </a:gs>
                <a:gs pos="100000">
                  <a:srgbClr val="ED4B93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99312" y="725715"/>
            <a:ext cx="10593379" cy="5406571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86793" y="365609"/>
            <a:ext cx="3086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cs typeface="+mn-ea"/>
                <a:sym typeface="+mn-lt"/>
              </a:rPr>
              <a:t>——docker swarm——</a:t>
            </a:r>
            <a:endParaRPr lang="zh-CN" altLang="en-US" sz="2000" dirty="0">
              <a:cs typeface="+mn-ea"/>
              <a:sym typeface="+mn-lt"/>
            </a:endParaRPr>
          </a:p>
        </p:txBody>
      </p:sp>
      <p:grpSp>
        <p:nvGrpSpPr>
          <p:cNvPr id="5" name="组 84"/>
          <p:cNvGrpSpPr/>
          <p:nvPr/>
        </p:nvGrpSpPr>
        <p:grpSpPr>
          <a:xfrm>
            <a:off x="4045530" y="3956644"/>
            <a:ext cx="2050473" cy="2050473"/>
            <a:chOff x="3445003" y="3560618"/>
            <a:chExt cx="2050473" cy="2050473"/>
          </a:xfrm>
        </p:grpSpPr>
        <p:sp>
          <p:nvSpPr>
            <p:cNvPr id="6" name="泪珠形 3"/>
            <p:cNvSpPr/>
            <p:nvPr/>
          </p:nvSpPr>
          <p:spPr>
            <a:xfrm>
              <a:off x="3445003" y="3560618"/>
              <a:ext cx="2050473" cy="2050473"/>
            </a:xfrm>
            <a:prstGeom prst="teardrop">
              <a:avLst/>
            </a:prstGeom>
            <a:solidFill>
              <a:srgbClr val="426FCF"/>
            </a:solidFill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37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B4BADD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" name="Freeform 119"/>
            <p:cNvSpPr>
              <a:spLocks noEditPoints="1"/>
            </p:cNvSpPr>
            <p:nvPr/>
          </p:nvSpPr>
          <p:spPr bwMode="auto">
            <a:xfrm>
              <a:off x="4292351" y="4103881"/>
              <a:ext cx="440732" cy="440732"/>
            </a:xfrm>
            <a:custGeom>
              <a:avLst/>
              <a:gdLst/>
              <a:ahLst/>
              <a:cxnLst>
                <a:cxn ang="0">
                  <a:pos x="182" y="12"/>
                </a:cxn>
                <a:cxn ang="0">
                  <a:pos x="76" y="76"/>
                </a:cxn>
                <a:cxn ang="0">
                  <a:pos x="10" y="182"/>
                </a:cxn>
                <a:cxn ang="0">
                  <a:pos x="0" y="286"/>
                </a:cxn>
                <a:cxn ang="0">
                  <a:pos x="44" y="406"/>
                </a:cxn>
                <a:cxn ang="0">
                  <a:pos x="136" y="488"/>
                </a:cxn>
                <a:cxn ang="0">
                  <a:pos x="260" y="520"/>
                </a:cxn>
                <a:cxn ang="0">
                  <a:pos x="360" y="500"/>
                </a:cxn>
                <a:cxn ang="0">
                  <a:pos x="460" y="426"/>
                </a:cxn>
                <a:cxn ang="0">
                  <a:pos x="514" y="312"/>
                </a:cxn>
                <a:cxn ang="0">
                  <a:pos x="514" y="208"/>
                </a:cxn>
                <a:cxn ang="0">
                  <a:pos x="460" y="94"/>
                </a:cxn>
                <a:cxn ang="0">
                  <a:pos x="360" y="20"/>
                </a:cxn>
                <a:cxn ang="0">
                  <a:pos x="260" y="0"/>
                </a:cxn>
                <a:cxn ang="0">
                  <a:pos x="172" y="88"/>
                </a:cxn>
                <a:cxn ang="0">
                  <a:pos x="118" y="96"/>
                </a:cxn>
                <a:cxn ang="0">
                  <a:pos x="194" y="54"/>
                </a:cxn>
                <a:cxn ang="0">
                  <a:pos x="148" y="140"/>
                </a:cxn>
                <a:cxn ang="0">
                  <a:pos x="42" y="252"/>
                </a:cxn>
                <a:cxn ang="0">
                  <a:pos x="58" y="180"/>
                </a:cxn>
                <a:cxn ang="0">
                  <a:pos x="100" y="114"/>
                </a:cxn>
                <a:cxn ang="0">
                  <a:pos x="132" y="336"/>
                </a:cxn>
                <a:cxn ang="0">
                  <a:pos x="100" y="410"/>
                </a:cxn>
                <a:cxn ang="0">
                  <a:pos x="58" y="350"/>
                </a:cxn>
                <a:cxn ang="0">
                  <a:pos x="42" y="276"/>
                </a:cxn>
                <a:cxn ang="0">
                  <a:pos x="156" y="406"/>
                </a:cxn>
                <a:cxn ang="0">
                  <a:pos x="192" y="466"/>
                </a:cxn>
                <a:cxn ang="0">
                  <a:pos x="118" y="426"/>
                </a:cxn>
                <a:cxn ang="0">
                  <a:pos x="220" y="460"/>
                </a:cxn>
                <a:cxn ang="0">
                  <a:pos x="210" y="392"/>
                </a:cxn>
                <a:cxn ang="0">
                  <a:pos x="248" y="364"/>
                </a:cxn>
                <a:cxn ang="0">
                  <a:pos x="162" y="356"/>
                </a:cxn>
                <a:cxn ang="0">
                  <a:pos x="248" y="364"/>
                </a:cxn>
                <a:cxn ang="0">
                  <a:pos x="156" y="196"/>
                </a:cxn>
                <a:cxn ang="0">
                  <a:pos x="208" y="154"/>
                </a:cxn>
                <a:cxn ang="0">
                  <a:pos x="212" y="130"/>
                </a:cxn>
                <a:cxn ang="0">
                  <a:pos x="206" y="80"/>
                </a:cxn>
                <a:cxn ang="0">
                  <a:pos x="248" y="134"/>
                </a:cxn>
                <a:cxn ang="0">
                  <a:pos x="358" y="114"/>
                </a:cxn>
                <a:cxn ang="0">
                  <a:pos x="320" y="54"/>
                </a:cxn>
                <a:cxn ang="0">
                  <a:pos x="396" y="94"/>
                </a:cxn>
                <a:cxn ang="0">
                  <a:pos x="294" y="60"/>
                </a:cxn>
                <a:cxn ang="0">
                  <a:pos x="334" y="122"/>
                </a:cxn>
                <a:cxn ang="0">
                  <a:pos x="268" y="158"/>
                </a:cxn>
                <a:cxn ang="0">
                  <a:pos x="352" y="170"/>
                </a:cxn>
                <a:cxn ang="0">
                  <a:pos x="268" y="158"/>
                </a:cxn>
                <a:cxn ang="0">
                  <a:pos x="360" y="330"/>
                </a:cxn>
                <a:cxn ang="0">
                  <a:pos x="290" y="366"/>
                </a:cxn>
                <a:cxn ang="0">
                  <a:pos x="268" y="476"/>
                </a:cxn>
                <a:cxn ang="0">
                  <a:pos x="336" y="400"/>
                </a:cxn>
                <a:cxn ang="0">
                  <a:pos x="296" y="462"/>
                </a:cxn>
                <a:cxn ang="0">
                  <a:pos x="328" y="460"/>
                </a:cxn>
                <a:cxn ang="0">
                  <a:pos x="380" y="418"/>
                </a:cxn>
                <a:cxn ang="0">
                  <a:pos x="342" y="460"/>
                </a:cxn>
                <a:cxn ang="0">
                  <a:pos x="394" y="400"/>
                </a:cxn>
                <a:cxn ang="0">
                  <a:pos x="388" y="308"/>
                </a:cxn>
                <a:cxn ang="0">
                  <a:pos x="468" y="314"/>
                </a:cxn>
                <a:cxn ang="0">
                  <a:pos x="428" y="396"/>
                </a:cxn>
                <a:cxn ang="0">
                  <a:pos x="388" y="222"/>
                </a:cxn>
                <a:cxn ang="0">
                  <a:pos x="394" y="126"/>
                </a:cxn>
                <a:cxn ang="0">
                  <a:pos x="448" y="162"/>
                </a:cxn>
                <a:cxn ang="0">
                  <a:pos x="474" y="252"/>
                </a:cxn>
              </a:cxnLst>
              <a:rect l="0" t="0" r="r" b="b"/>
              <a:pathLst>
                <a:path w="520" h="520">
                  <a:moveTo>
                    <a:pt x="260" y="0"/>
                  </a:moveTo>
                  <a:lnTo>
                    <a:pt x="260" y="0"/>
                  </a:lnTo>
                  <a:lnTo>
                    <a:pt x="232" y="2"/>
                  </a:lnTo>
                  <a:lnTo>
                    <a:pt x="206" y="6"/>
                  </a:lnTo>
                  <a:lnTo>
                    <a:pt x="182" y="12"/>
                  </a:lnTo>
                  <a:lnTo>
                    <a:pt x="158" y="20"/>
                  </a:lnTo>
                  <a:lnTo>
                    <a:pt x="136" y="32"/>
                  </a:lnTo>
                  <a:lnTo>
                    <a:pt x="114" y="44"/>
                  </a:lnTo>
                  <a:lnTo>
                    <a:pt x="94" y="60"/>
                  </a:lnTo>
                  <a:lnTo>
                    <a:pt x="76" y="76"/>
                  </a:lnTo>
                  <a:lnTo>
                    <a:pt x="58" y="94"/>
                  </a:lnTo>
                  <a:lnTo>
                    <a:pt x="44" y="114"/>
                  </a:lnTo>
                  <a:lnTo>
                    <a:pt x="30" y="136"/>
                  </a:lnTo>
                  <a:lnTo>
                    <a:pt x="20" y="158"/>
                  </a:lnTo>
                  <a:lnTo>
                    <a:pt x="10" y="182"/>
                  </a:lnTo>
                  <a:lnTo>
                    <a:pt x="4" y="208"/>
                  </a:lnTo>
                  <a:lnTo>
                    <a:pt x="0" y="234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0" y="286"/>
                  </a:lnTo>
                  <a:lnTo>
                    <a:pt x="4" y="312"/>
                  </a:lnTo>
                  <a:lnTo>
                    <a:pt x="10" y="338"/>
                  </a:lnTo>
                  <a:lnTo>
                    <a:pt x="20" y="360"/>
                  </a:lnTo>
                  <a:lnTo>
                    <a:pt x="30" y="384"/>
                  </a:lnTo>
                  <a:lnTo>
                    <a:pt x="44" y="406"/>
                  </a:lnTo>
                  <a:lnTo>
                    <a:pt x="58" y="426"/>
                  </a:lnTo>
                  <a:lnTo>
                    <a:pt x="76" y="444"/>
                  </a:lnTo>
                  <a:lnTo>
                    <a:pt x="94" y="460"/>
                  </a:lnTo>
                  <a:lnTo>
                    <a:pt x="114" y="476"/>
                  </a:lnTo>
                  <a:lnTo>
                    <a:pt x="136" y="488"/>
                  </a:lnTo>
                  <a:lnTo>
                    <a:pt x="158" y="500"/>
                  </a:lnTo>
                  <a:lnTo>
                    <a:pt x="182" y="508"/>
                  </a:lnTo>
                  <a:lnTo>
                    <a:pt x="206" y="514"/>
                  </a:lnTo>
                  <a:lnTo>
                    <a:pt x="232" y="518"/>
                  </a:lnTo>
                  <a:lnTo>
                    <a:pt x="260" y="520"/>
                  </a:lnTo>
                  <a:lnTo>
                    <a:pt x="260" y="520"/>
                  </a:lnTo>
                  <a:lnTo>
                    <a:pt x="286" y="518"/>
                  </a:lnTo>
                  <a:lnTo>
                    <a:pt x="312" y="514"/>
                  </a:lnTo>
                  <a:lnTo>
                    <a:pt x="336" y="508"/>
                  </a:lnTo>
                  <a:lnTo>
                    <a:pt x="360" y="500"/>
                  </a:lnTo>
                  <a:lnTo>
                    <a:pt x="384" y="488"/>
                  </a:lnTo>
                  <a:lnTo>
                    <a:pt x="404" y="476"/>
                  </a:lnTo>
                  <a:lnTo>
                    <a:pt x="424" y="460"/>
                  </a:lnTo>
                  <a:lnTo>
                    <a:pt x="444" y="444"/>
                  </a:lnTo>
                  <a:lnTo>
                    <a:pt x="460" y="426"/>
                  </a:lnTo>
                  <a:lnTo>
                    <a:pt x="474" y="406"/>
                  </a:lnTo>
                  <a:lnTo>
                    <a:pt x="488" y="384"/>
                  </a:lnTo>
                  <a:lnTo>
                    <a:pt x="498" y="360"/>
                  </a:lnTo>
                  <a:lnTo>
                    <a:pt x="508" y="338"/>
                  </a:lnTo>
                  <a:lnTo>
                    <a:pt x="514" y="312"/>
                  </a:lnTo>
                  <a:lnTo>
                    <a:pt x="518" y="286"/>
                  </a:lnTo>
                  <a:lnTo>
                    <a:pt x="520" y="260"/>
                  </a:lnTo>
                  <a:lnTo>
                    <a:pt x="520" y="260"/>
                  </a:lnTo>
                  <a:lnTo>
                    <a:pt x="518" y="234"/>
                  </a:lnTo>
                  <a:lnTo>
                    <a:pt x="514" y="208"/>
                  </a:lnTo>
                  <a:lnTo>
                    <a:pt x="508" y="182"/>
                  </a:lnTo>
                  <a:lnTo>
                    <a:pt x="498" y="158"/>
                  </a:lnTo>
                  <a:lnTo>
                    <a:pt x="488" y="136"/>
                  </a:lnTo>
                  <a:lnTo>
                    <a:pt x="474" y="114"/>
                  </a:lnTo>
                  <a:lnTo>
                    <a:pt x="460" y="94"/>
                  </a:lnTo>
                  <a:lnTo>
                    <a:pt x="444" y="76"/>
                  </a:lnTo>
                  <a:lnTo>
                    <a:pt x="424" y="60"/>
                  </a:lnTo>
                  <a:lnTo>
                    <a:pt x="404" y="44"/>
                  </a:lnTo>
                  <a:lnTo>
                    <a:pt x="384" y="32"/>
                  </a:lnTo>
                  <a:lnTo>
                    <a:pt x="360" y="20"/>
                  </a:lnTo>
                  <a:lnTo>
                    <a:pt x="336" y="12"/>
                  </a:lnTo>
                  <a:lnTo>
                    <a:pt x="312" y="6"/>
                  </a:lnTo>
                  <a:lnTo>
                    <a:pt x="286" y="2"/>
                  </a:lnTo>
                  <a:lnTo>
                    <a:pt x="260" y="0"/>
                  </a:lnTo>
                  <a:lnTo>
                    <a:pt x="260" y="0"/>
                  </a:lnTo>
                  <a:close/>
                  <a:moveTo>
                    <a:pt x="194" y="54"/>
                  </a:moveTo>
                  <a:lnTo>
                    <a:pt x="194" y="54"/>
                  </a:lnTo>
                  <a:lnTo>
                    <a:pt x="186" y="64"/>
                  </a:lnTo>
                  <a:lnTo>
                    <a:pt x="186" y="64"/>
                  </a:lnTo>
                  <a:lnTo>
                    <a:pt x="172" y="88"/>
                  </a:lnTo>
                  <a:lnTo>
                    <a:pt x="158" y="114"/>
                  </a:lnTo>
                  <a:lnTo>
                    <a:pt x="158" y="114"/>
                  </a:lnTo>
                  <a:lnTo>
                    <a:pt x="136" y="106"/>
                  </a:lnTo>
                  <a:lnTo>
                    <a:pt x="118" y="96"/>
                  </a:lnTo>
                  <a:lnTo>
                    <a:pt x="118" y="96"/>
                  </a:lnTo>
                  <a:lnTo>
                    <a:pt x="136" y="82"/>
                  </a:lnTo>
                  <a:lnTo>
                    <a:pt x="154" y="70"/>
                  </a:lnTo>
                  <a:lnTo>
                    <a:pt x="174" y="62"/>
                  </a:lnTo>
                  <a:lnTo>
                    <a:pt x="194" y="54"/>
                  </a:lnTo>
                  <a:lnTo>
                    <a:pt x="194" y="54"/>
                  </a:lnTo>
                  <a:close/>
                  <a:moveTo>
                    <a:pt x="100" y="114"/>
                  </a:moveTo>
                  <a:lnTo>
                    <a:pt x="100" y="114"/>
                  </a:lnTo>
                  <a:lnTo>
                    <a:pt x="122" y="128"/>
                  </a:lnTo>
                  <a:lnTo>
                    <a:pt x="148" y="140"/>
                  </a:lnTo>
                  <a:lnTo>
                    <a:pt x="148" y="140"/>
                  </a:lnTo>
                  <a:lnTo>
                    <a:pt x="140" y="164"/>
                  </a:lnTo>
                  <a:lnTo>
                    <a:pt x="132" y="192"/>
                  </a:lnTo>
                  <a:lnTo>
                    <a:pt x="128" y="222"/>
                  </a:lnTo>
                  <a:lnTo>
                    <a:pt x="124" y="252"/>
                  </a:lnTo>
                  <a:lnTo>
                    <a:pt x="42" y="252"/>
                  </a:lnTo>
                  <a:lnTo>
                    <a:pt x="42" y="252"/>
                  </a:lnTo>
                  <a:lnTo>
                    <a:pt x="44" y="234"/>
                  </a:lnTo>
                  <a:lnTo>
                    <a:pt x="48" y="216"/>
                  </a:lnTo>
                  <a:lnTo>
                    <a:pt x="52" y="196"/>
                  </a:lnTo>
                  <a:lnTo>
                    <a:pt x="58" y="180"/>
                  </a:lnTo>
                  <a:lnTo>
                    <a:pt x="66" y="162"/>
                  </a:lnTo>
                  <a:lnTo>
                    <a:pt x="76" y="144"/>
                  </a:lnTo>
                  <a:lnTo>
                    <a:pt x="88" y="130"/>
                  </a:lnTo>
                  <a:lnTo>
                    <a:pt x="100" y="114"/>
                  </a:lnTo>
                  <a:lnTo>
                    <a:pt x="100" y="114"/>
                  </a:lnTo>
                  <a:close/>
                  <a:moveTo>
                    <a:pt x="42" y="276"/>
                  </a:moveTo>
                  <a:lnTo>
                    <a:pt x="124" y="276"/>
                  </a:lnTo>
                  <a:lnTo>
                    <a:pt x="124" y="276"/>
                  </a:lnTo>
                  <a:lnTo>
                    <a:pt x="126" y="308"/>
                  </a:lnTo>
                  <a:lnTo>
                    <a:pt x="132" y="336"/>
                  </a:lnTo>
                  <a:lnTo>
                    <a:pt x="138" y="362"/>
                  </a:lnTo>
                  <a:lnTo>
                    <a:pt x="146" y="386"/>
                  </a:lnTo>
                  <a:lnTo>
                    <a:pt x="146" y="386"/>
                  </a:lnTo>
                  <a:lnTo>
                    <a:pt x="120" y="398"/>
                  </a:lnTo>
                  <a:lnTo>
                    <a:pt x="100" y="410"/>
                  </a:lnTo>
                  <a:lnTo>
                    <a:pt x="100" y="410"/>
                  </a:lnTo>
                  <a:lnTo>
                    <a:pt x="88" y="396"/>
                  </a:lnTo>
                  <a:lnTo>
                    <a:pt x="76" y="382"/>
                  </a:lnTo>
                  <a:lnTo>
                    <a:pt x="66" y="366"/>
                  </a:lnTo>
                  <a:lnTo>
                    <a:pt x="58" y="350"/>
                  </a:lnTo>
                  <a:lnTo>
                    <a:pt x="52" y="332"/>
                  </a:lnTo>
                  <a:lnTo>
                    <a:pt x="48" y="314"/>
                  </a:lnTo>
                  <a:lnTo>
                    <a:pt x="44" y="296"/>
                  </a:lnTo>
                  <a:lnTo>
                    <a:pt x="42" y="276"/>
                  </a:lnTo>
                  <a:lnTo>
                    <a:pt x="42" y="276"/>
                  </a:lnTo>
                  <a:close/>
                  <a:moveTo>
                    <a:pt x="118" y="426"/>
                  </a:moveTo>
                  <a:lnTo>
                    <a:pt x="118" y="426"/>
                  </a:lnTo>
                  <a:lnTo>
                    <a:pt x="136" y="416"/>
                  </a:lnTo>
                  <a:lnTo>
                    <a:pt x="156" y="406"/>
                  </a:lnTo>
                  <a:lnTo>
                    <a:pt x="156" y="406"/>
                  </a:lnTo>
                  <a:lnTo>
                    <a:pt x="170" y="436"/>
                  </a:lnTo>
                  <a:lnTo>
                    <a:pt x="186" y="460"/>
                  </a:lnTo>
                  <a:lnTo>
                    <a:pt x="186" y="460"/>
                  </a:lnTo>
                  <a:lnTo>
                    <a:pt x="192" y="466"/>
                  </a:lnTo>
                  <a:lnTo>
                    <a:pt x="192" y="466"/>
                  </a:lnTo>
                  <a:lnTo>
                    <a:pt x="172" y="460"/>
                  </a:lnTo>
                  <a:lnTo>
                    <a:pt x="154" y="450"/>
                  </a:lnTo>
                  <a:lnTo>
                    <a:pt x="136" y="438"/>
                  </a:lnTo>
                  <a:lnTo>
                    <a:pt x="118" y="426"/>
                  </a:lnTo>
                  <a:lnTo>
                    <a:pt x="118" y="426"/>
                  </a:lnTo>
                  <a:close/>
                  <a:moveTo>
                    <a:pt x="248" y="476"/>
                  </a:moveTo>
                  <a:lnTo>
                    <a:pt x="248" y="476"/>
                  </a:lnTo>
                  <a:lnTo>
                    <a:pt x="232" y="476"/>
                  </a:lnTo>
                  <a:lnTo>
                    <a:pt x="232" y="476"/>
                  </a:lnTo>
                  <a:lnTo>
                    <a:pt x="220" y="460"/>
                  </a:lnTo>
                  <a:lnTo>
                    <a:pt x="206" y="444"/>
                  </a:lnTo>
                  <a:lnTo>
                    <a:pt x="192" y="422"/>
                  </a:lnTo>
                  <a:lnTo>
                    <a:pt x="180" y="398"/>
                  </a:lnTo>
                  <a:lnTo>
                    <a:pt x="180" y="398"/>
                  </a:lnTo>
                  <a:lnTo>
                    <a:pt x="210" y="392"/>
                  </a:lnTo>
                  <a:lnTo>
                    <a:pt x="228" y="388"/>
                  </a:lnTo>
                  <a:lnTo>
                    <a:pt x="248" y="388"/>
                  </a:lnTo>
                  <a:lnTo>
                    <a:pt x="248" y="476"/>
                  </a:lnTo>
                  <a:close/>
                  <a:moveTo>
                    <a:pt x="248" y="364"/>
                  </a:moveTo>
                  <a:lnTo>
                    <a:pt x="248" y="364"/>
                  </a:lnTo>
                  <a:lnTo>
                    <a:pt x="224" y="364"/>
                  </a:lnTo>
                  <a:lnTo>
                    <a:pt x="204" y="368"/>
                  </a:lnTo>
                  <a:lnTo>
                    <a:pt x="170" y="378"/>
                  </a:lnTo>
                  <a:lnTo>
                    <a:pt x="170" y="378"/>
                  </a:lnTo>
                  <a:lnTo>
                    <a:pt x="162" y="356"/>
                  </a:lnTo>
                  <a:lnTo>
                    <a:pt x="156" y="332"/>
                  </a:lnTo>
                  <a:lnTo>
                    <a:pt x="150" y="306"/>
                  </a:lnTo>
                  <a:lnTo>
                    <a:pt x="148" y="276"/>
                  </a:lnTo>
                  <a:lnTo>
                    <a:pt x="248" y="276"/>
                  </a:lnTo>
                  <a:lnTo>
                    <a:pt x="248" y="364"/>
                  </a:lnTo>
                  <a:close/>
                  <a:moveTo>
                    <a:pt x="248" y="252"/>
                  </a:moveTo>
                  <a:lnTo>
                    <a:pt x="150" y="252"/>
                  </a:lnTo>
                  <a:lnTo>
                    <a:pt x="150" y="252"/>
                  </a:lnTo>
                  <a:lnTo>
                    <a:pt x="152" y="224"/>
                  </a:lnTo>
                  <a:lnTo>
                    <a:pt x="156" y="196"/>
                  </a:lnTo>
                  <a:lnTo>
                    <a:pt x="164" y="170"/>
                  </a:lnTo>
                  <a:lnTo>
                    <a:pt x="172" y="148"/>
                  </a:lnTo>
                  <a:lnTo>
                    <a:pt x="172" y="148"/>
                  </a:lnTo>
                  <a:lnTo>
                    <a:pt x="188" y="152"/>
                  </a:lnTo>
                  <a:lnTo>
                    <a:pt x="208" y="154"/>
                  </a:lnTo>
                  <a:lnTo>
                    <a:pt x="248" y="158"/>
                  </a:lnTo>
                  <a:lnTo>
                    <a:pt x="248" y="252"/>
                  </a:lnTo>
                  <a:close/>
                  <a:moveTo>
                    <a:pt x="248" y="134"/>
                  </a:moveTo>
                  <a:lnTo>
                    <a:pt x="248" y="134"/>
                  </a:lnTo>
                  <a:lnTo>
                    <a:pt x="212" y="130"/>
                  </a:lnTo>
                  <a:lnTo>
                    <a:pt x="182" y="122"/>
                  </a:lnTo>
                  <a:lnTo>
                    <a:pt x="182" y="122"/>
                  </a:lnTo>
                  <a:lnTo>
                    <a:pt x="194" y="100"/>
                  </a:lnTo>
                  <a:lnTo>
                    <a:pt x="206" y="80"/>
                  </a:lnTo>
                  <a:lnTo>
                    <a:pt x="206" y="80"/>
                  </a:lnTo>
                  <a:lnTo>
                    <a:pt x="220" y="60"/>
                  </a:lnTo>
                  <a:lnTo>
                    <a:pt x="234" y="46"/>
                  </a:lnTo>
                  <a:lnTo>
                    <a:pt x="234" y="46"/>
                  </a:lnTo>
                  <a:lnTo>
                    <a:pt x="248" y="44"/>
                  </a:lnTo>
                  <a:lnTo>
                    <a:pt x="248" y="134"/>
                  </a:lnTo>
                  <a:close/>
                  <a:moveTo>
                    <a:pt x="396" y="94"/>
                  </a:moveTo>
                  <a:lnTo>
                    <a:pt x="396" y="94"/>
                  </a:lnTo>
                  <a:lnTo>
                    <a:pt x="378" y="104"/>
                  </a:lnTo>
                  <a:lnTo>
                    <a:pt x="358" y="114"/>
                  </a:lnTo>
                  <a:lnTo>
                    <a:pt x="358" y="114"/>
                  </a:lnTo>
                  <a:lnTo>
                    <a:pt x="342" y="88"/>
                  </a:lnTo>
                  <a:lnTo>
                    <a:pt x="328" y="64"/>
                  </a:lnTo>
                  <a:lnTo>
                    <a:pt x="328" y="64"/>
                  </a:lnTo>
                  <a:lnTo>
                    <a:pt x="320" y="54"/>
                  </a:lnTo>
                  <a:lnTo>
                    <a:pt x="320" y="54"/>
                  </a:lnTo>
                  <a:lnTo>
                    <a:pt x="340" y="60"/>
                  </a:lnTo>
                  <a:lnTo>
                    <a:pt x="360" y="70"/>
                  </a:lnTo>
                  <a:lnTo>
                    <a:pt x="378" y="82"/>
                  </a:lnTo>
                  <a:lnTo>
                    <a:pt x="396" y="94"/>
                  </a:lnTo>
                  <a:lnTo>
                    <a:pt x="396" y="94"/>
                  </a:lnTo>
                  <a:close/>
                  <a:moveTo>
                    <a:pt x="268" y="44"/>
                  </a:moveTo>
                  <a:lnTo>
                    <a:pt x="268" y="44"/>
                  </a:lnTo>
                  <a:lnTo>
                    <a:pt x="282" y="46"/>
                  </a:lnTo>
                  <a:lnTo>
                    <a:pt x="282" y="46"/>
                  </a:lnTo>
                  <a:lnTo>
                    <a:pt x="294" y="60"/>
                  </a:lnTo>
                  <a:lnTo>
                    <a:pt x="308" y="80"/>
                  </a:lnTo>
                  <a:lnTo>
                    <a:pt x="308" y="80"/>
                  </a:lnTo>
                  <a:lnTo>
                    <a:pt x="322" y="98"/>
                  </a:lnTo>
                  <a:lnTo>
                    <a:pt x="334" y="122"/>
                  </a:lnTo>
                  <a:lnTo>
                    <a:pt x="334" y="122"/>
                  </a:lnTo>
                  <a:lnTo>
                    <a:pt x="304" y="130"/>
                  </a:lnTo>
                  <a:lnTo>
                    <a:pt x="268" y="134"/>
                  </a:lnTo>
                  <a:lnTo>
                    <a:pt x="268" y="44"/>
                  </a:lnTo>
                  <a:close/>
                  <a:moveTo>
                    <a:pt x="268" y="158"/>
                  </a:moveTo>
                  <a:lnTo>
                    <a:pt x="268" y="158"/>
                  </a:lnTo>
                  <a:lnTo>
                    <a:pt x="308" y="154"/>
                  </a:lnTo>
                  <a:lnTo>
                    <a:pt x="326" y="150"/>
                  </a:lnTo>
                  <a:lnTo>
                    <a:pt x="344" y="146"/>
                  </a:lnTo>
                  <a:lnTo>
                    <a:pt x="344" y="146"/>
                  </a:lnTo>
                  <a:lnTo>
                    <a:pt x="352" y="170"/>
                  </a:lnTo>
                  <a:lnTo>
                    <a:pt x="358" y="196"/>
                  </a:lnTo>
                  <a:lnTo>
                    <a:pt x="364" y="224"/>
                  </a:lnTo>
                  <a:lnTo>
                    <a:pt x="366" y="252"/>
                  </a:lnTo>
                  <a:lnTo>
                    <a:pt x="268" y="252"/>
                  </a:lnTo>
                  <a:lnTo>
                    <a:pt x="268" y="158"/>
                  </a:lnTo>
                  <a:close/>
                  <a:moveTo>
                    <a:pt x="268" y="276"/>
                  </a:moveTo>
                  <a:lnTo>
                    <a:pt x="366" y="276"/>
                  </a:lnTo>
                  <a:lnTo>
                    <a:pt x="366" y="276"/>
                  </a:lnTo>
                  <a:lnTo>
                    <a:pt x="364" y="304"/>
                  </a:lnTo>
                  <a:lnTo>
                    <a:pt x="360" y="330"/>
                  </a:lnTo>
                  <a:lnTo>
                    <a:pt x="354" y="354"/>
                  </a:lnTo>
                  <a:lnTo>
                    <a:pt x="346" y="378"/>
                  </a:lnTo>
                  <a:lnTo>
                    <a:pt x="346" y="378"/>
                  </a:lnTo>
                  <a:lnTo>
                    <a:pt x="310" y="368"/>
                  </a:lnTo>
                  <a:lnTo>
                    <a:pt x="290" y="366"/>
                  </a:lnTo>
                  <a:lnTo>
                    <a:pt x="268" y="364"/>
                  </a:lnTo>
                  <a:lnTo>
                    <a:pt x="268" y="276"/>
                  </a:lnTo>
                  <a:close/>
                  <a:moveTo>
                    <a:pt x="284" y="476"/>
                  </a:moveTo>
                  <a:lnTo>
                    <a:pt x="284" y="476"/>
                  </a:lnTo>
                  <a:lnTo>
                    <a:pt x="268" y="476"/>
                  </a:lnTo>
                  <a:lnTo>
                    <a:pt x="268" y="388"/>
                  </a:lnTo>
                  <a:lnTo>
                    <a:pt x="268" y="388"/>
                  </a:lnTo>
                  <a:lnTo>
                    <a:pt x="288" y="390"/>
                  </a:lnTo>
                  <a:lnTo>
                    <a:pt x="306" y="392"/>
                  </a:lnTo>
                  <a:lnTo>
                    <a:pt x="336" y="400"/>
                  </a:lnTo>
                  <a:lnTo>
                    <a:pt x="336" y="400"/>
                  </a:lnTo>
                  <a:lnTo>
                    <a:pt x="324" y="422"/>
                  </a:lnTo>
                  <a:lnTo>
                    <a:pt x="308" y="444"/>
                  </a:lnTo>
                  <a:lnTo>
                    <a:pt x="308" y="444"/>
                  </a:lnTo>
                  <a:lnTo>
                    <a:pt x="296" y="462"/>
                  </a:lnTo>
                  <a:lnTo>
                    <a:pt x="284" y="476"/>
                  </a:lnTo>
                  <a:lnTo>
                    <a:pt x="284" y="476"/>
                  </a:lnTo>
                  <a:close/>
                  <a:moveTo>
                    <a:pt x="322" y="466"/>
                  </a:moveTo>
                  <a:lnTo>
                    <a:pt x="322" y="466"/>
                  </a:lnTo>
                  <a:lnTo>
                    <a:pt x="328" y="460"/>
                  </a:lnTo>
                  <a:lnTo>
                    <a:pt x="328" y="460"/>
                  </a:lnTo>
                  <a:lnTo>
                    <a:pt x="344" y="436"/>
                  </a:lnTo>
                  <a:lnTo>
                    <a:pt x="358" y="408"/>
                  </a:lnTo>
                  <a:lnTo>
                    <a:pt x="358" y="408"/>
                  </a:lnTo>
                  <a:lnTo>
                    <a:pt x="380" y="418"/>
                  </a:lnTo>
                  <a:lnTo>
                    <a:pt x="396" y="426"/>
                  </a:lnTo>
                  <a:lnTo>
                    <a:pt x="396" y="426"/>
                  </a:lnTo>
                  <a:lnTo>
                    <a:pt x="380" y="440"/>
                  </a:lnTo>
                  <a:lnTo>
                    <a:pt x="362" y="450"/>
                  </a:lnTo>
                  <a:lnTo>
                    <a:pt x="342" y="460"/>
                  </a:lnTo>
                  <a:lnTo>
                    <a:pt x="322" y="466"/>
                  </a:lnTo>
                  <a:lnTo>
                    <a:pt x="322" y="466"/>
                  </a:lnTo>
                  <a:close/>
                  <a:moveTo>
                    <a:pt x="414" y="410"/>
                  </a:moveTo>
                  <a:lnTo>
                    <a:pt x="414" y="410"/>
                  </a:lnTo>
                  <a:lnTo>
                    <a:pt x="394" y="400"/>
                  </a:lnTo>
                  <a:lnTo>
                    <a:pt x="368" y="388"/>
                  </a:lnTo>
                  <a:lnTo>
                    <a:pt x="368" y="388"/>
                  </a:lnTo>
                  <a:lnTo>
                    <a:pt x="376" y="364"/>
                  </a:lnTo>
                  <a:lnTo>
                    <a:pt x="384" y="338"/>
                  </a:lnTo>
                  <a:lnTo>
                    <a:pt x="388" y="308"/>
                  </a:lnTo>
                  <a:lnTo>
                    <a:pt x="390" y="276"/>
                  </a:lnTo>
                  <a:lnTo>
                    <a:pt x="474" y="276"/>
                  </a:lnTo>
                  <a:lnTo>
                    <a:pt x="474" y="276"/>
                  </a:lnTo>
                  <a:lnTo>
                    <a:pt x="472" y="296"/>
                  </a:lnTo>
                  <a:lnTo>
                    <a:pt x="468" y="314"/>
                  </a:lnTo>
                  <a:lnTo>
                    <a:pt x="462" y="332"/>
                  </a:lnTo>
                  <a:lnTo>
                    <a:pt x="456" y="350"/>
                  </a:lnTo>
                  <a:lnTo>
                    <a:pt x="448" y="366"/>
                  </a:lnTo>
                  <a:lnTo>
                    <a:pt x="438" y="382"/>
                  </a:lnTo>
                  <a:lnTo>
                    <a:pt x="428" y="396"/>
                  </a:lnTo>
                  <a:lnTo>
                    <a:pt x="414" y="410"/>
                  </a:lnTo>
                  <a:lnTo>
                    <a:pt x="414" y="410"/>
                  </a:lnTo>
                  <a:close/>
                  <a:moveTo>
                    <a:pt x="390" y="252"/>
                  </a:moveTo>
                  <a:lnTo>
                    <a:pt x="390" y="252"/>
                  </a:lnTo>
                  <a:lnTo>
                    <a:pt x="388" y="222"/>
                  </a:lnTo>
                  <a:lnTo>
                    <a:pt x="382" y="192"/>
                  </a:lnTo>
                  <a:lnTo>
                    <a:pt x="376" y="164"/>
                  </a:lnTo>
                  <a:lnTo>
                    <a:pt x="366" y="138"/>
                  </a:lnTo>
                  <a:lnTo>
                    <a:pt x="366" y="138"/>
                  </a:lnTo>
                  <a:lnTo>
                    <a:pt x="394" y="126"/>
                  </a:lnTo>
                  <a:lnTo>
                    <a:pt x="414" y="114"/>
                  </a:lnTo>
                  <a:lnTo>
                    <a:pt x="414" y="114"/>
                  </a:lnTo>
                  <a:lnTo>
                    <a:pt x="428" y="130"/>
                  </a:lnTo>
                  <a:lnTo>
                    <a:pt x="438" y="146"/>
                  </a:lnTo>
                  <a:lnTo>
                    <a:pt x="448" y="162"/>
                  </a:lnTo>
                  <a:lnTo>
                    <a:pt x="456" y="180"/>
                  </a:lnTo>
                  <a:lnTo>
                    <a:pt x="462" y="198"/>
                  </a:lnTo>
                  <a:lnTo>
                    <a:pt x="468" y="216"/>
                  </a:lnTo>
                  <a:lnTo>
                    <a:pt x="472" y="234"/>
                  </a:lnTo>
                  <a:lnTo>
                    <a:pt x="474" y="252"/>
                  </a:lnTo>
                  <a:lnTo>
                    <a:pt x="390" y="2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37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B4BADD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8" name="组 85"/>
          <p:cNvGrpSpPr/>
          <p:nvPr/>
        </p:nvGrpSpPr>
        <p:grpSpPr>
          <a:xfrm>
            <a:off x="6208213" y="3956644"/>
            <a:ext cx="2050473" cy="2050473"/>
            <a:chOff x="5911112" y="3572289"/>
            <a:chExt cx="2050473" cy="2050473"/>
          </a:xfrm>
          <a:solidFill>
            <a:srgbClr val="ED4B93"/>
          </a:solidFill>
        </p:grpSpPr>
        <p:sp>
          <p:nvSpPr>
            <p:cNvPr id="9" name="泪珠形 27"/>
            <p:cNvSpPr/>
            <p:nvPr/>
          </p:nvSpPr>
          <p:spPr>
            <a:xfrm flipH="1">
              <a:off x="5911112" y="3572289"/>
              <a:ext cx="2050473" cy="2050473"/>
            </a:xfrm>
            <a:prstGeom prst="teardrop">
              <a:avLst/>
            </a:prstGeom>
            <a:grpFill/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37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B4BADD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10" name="组 38"/>
            <p:cNvGrpSpPr/>
            <p:nvPr/>
          </p:nvGrpSpPr>
          <p:grpSpPr>
            <a:xfrm>
              <a:off x="6716133" y="4213410"/>
              <a:ext cx="525383" cy="308813"/>
              <a:chOff x="3902075" y="4498975"/>
              <a:chExt cx="831850" cy="488950"/>
            </a:xfrm>
            <a:grpFill/>
          </p:grpSpPr>
          <p:sp>
            <p:nvSpPr>
              <p:cNvPr id="11" name="Freeform 230"/>
              <p:cNvSpPr>
                <a:spLocks noEditPoints="1"/>
              </p:cNvSpPr>
              <p:nvPr/>
            </p:nvSpPr>
            <p:spPr bwMode="auto">
              <a:xfrm>
                <a:off x="4092575" y="4498975"/>
                <a:ext cx="450850" cy="488950"/>
              </a:xfrm>
              <a:custGeom>
                <a:avLst/>
                <a:gdLst/>
                <a:ahLst/>
                <a:cxnLst>
                  <a:cxn ang="0">
                    <a:pos x="70" y="72"/>
                  </a:cxn>
                  <a:cxn ang="0">
                    <a:pos x="76" y="44"/>
                  </a:cxn>
                  <a:cxn ang="0">
                    <a:pos x="90" y="20"/>
                  </a:cxn>
                  <a:cxn ang="0">
                    <a:pos x="114" y="6"/>
                  </a:cxn>
                  <a:cxn ang="0">
                    <a:pos x="142" y="0"/>
                  </a:cxn>
                  <a:cxn ang="0">
                    <a:pos x="156" y="2"/>
                  </a:cxn>
                  <a:cxn ang="0">
                    <a:pos x="182" y="12"/>
                  </a:cxn>
                  <a:cxn ang="0">
                    <a:pos x="202" y="30"/>
                  </a:cxn>
                  <a:cxn ang="0">
                    <a:pos x="212" y="56"/>
                  </a:cxn>
                  <a:cxn ang="0">
                    <a:pos x="212" y="72"/>
                  </a:cxn>
                  <a:cxn ang="0">
                    <a:pos x="208" y="100"/>
                  </a:cxn>
                  <a:cxn ang="0">
                    <a:pos x="192" y="122"/>
                  </a:cxn>
                  <a:cxn ang="0">
                    <a:pos x="170" y="138"/>
                  </a:cxn>
                  <a:cxn ang="0">
                    <a:pos x="142" y="142"/>
                  </a:cxn>
                  <a:cxn ang="0">
                    <a:pos x="128" y="142"/>
                  </a:cxn>
                  <a:cxn ang="0">
                    <a:pos x="102" y="130"/>
                  </a:cxn>
                  <a:cxn ang="0">
                    <a:pos x="82" y="112"/>
                  </a:cxn>
                  <a:cxn ang="0">
                    <a:pos x="72" y="86"/>
                  </a:cxn>
                  <a:cxn ang="0">
                    <a:pos x="70" y="72"/>
                  </a:cxn>
                  <a:cxn ang="0">
                    <a:pos x="142" y="190"/>
                  </a:cxn>
                  <a:cxn ang="0">
                    <a:pos x="104" y="194"/>
                  </a:cxn>
                  <a:cxn ang="0">
                    <a:pos x="74" y="202"/>
                  </a:cxn>
                  <a:cxn ang="0">
                    <a:pos x="48" y="214"/>
                  </a:cxn>
                  <a:cxn ang="0">
                    <a:pos x="16" y="244"/>
                  </a:cxn>
                  <a:cxn ang="0">
                    <a:pos x="0" y="268"/>
                  </a:cxn>
                  <a:cxn ang="0">
                    <a:pos x="284" y="308"/>
                  </a:cxn>
                  <a:cxn ang="0">
                    <a:pos x="284" y="268"/>
                  </a:cxn>
                  <a:cxn ang="0">
                    <a:pos x="268" y="244"/>
                  </a:cxn>
                  <a:cxn ang="0">
                    <a:pos x="234" y="214"/>
                  </a:cxn>
                  <a:cxn ang="0">
                    <a:pos x="210" y="202"/>
                  </a:cxn>
                  <a:cxn ang="0">
                    <a:pos x="180" y="194"/>
                  </a:cxn>
                  <a:cxn ang="0">
                    <a:pos x="142" y="190"/>
                  </a:cxn>
                </a:cxnLst>
                <a:rect l="0" t="0" r="r" b="b"/>
                <a:pathLst>
                  <a:path w="284" h="308">
                    <a:moveTo>
                      <a:pt x="70" y="72"/>
                    </a:moveTo>
                    <a:lnTo>
                      <a:pt x="70" y="72"/>
                    </a:lnTo>
                    <a:lnTo>
                      <a:pt x="72" y="56"/>
                    </a:lnTo>
                    <a:lnTo>
                      <a:pt x="76" y="44"/>
                    </a:lnTo>
                    <a:lnTo>
                      <a:pt x="82" y="30"/>
                    </a:lnTo>
                    <a:lnTo>
                      <a:pt x="90" y="20"/>
                    </a:lnTo>
                    <a:lnTo>
                      <a:pt x="102" y="12"/>
                    </a:lnTo>
                    <a:lnTo>
                      <a:pt x="114" y="6"/>
                    </a:lnTo>
                    <a:lnTo>
                      <a:pt x="128" y="2"/>
                    </a:lnTo>
                    <a:lnTo>
                      <a:pt x="142" y="0"/>
                    </a:lnTo>
                    <a:lnTo>
                      <a:pt x="142" y="0"/>
                    </a:lnTo>
                    <a:lnTo>
                      <a:pt x="156" y="2"/>
                    </a:lnTo>
                    <a:lnTo>
                      <a:pt x="170" y="6"/>
                    </a:lnTo>
                    <a:lnTo>
                      <a:pt x="182" y="12"/>
                    </a:lnTo>
                    <a:lnTo>
                      <a:pt x="192" y="20"/>
                    </a:lnTo>
                    <a:lnTo>
                      <a:pt x="202" y="30"/>
                    </a:lnTo>
                    <a:lnTo>
                      <a:pt x="208" y="44"/>
                    </a:lnTo>
                    <a:lnTo>
                      <a:pt x="212" y="56"/>
                    </a:lnTo>
                    <a:lnTo>
                      <a:pt x="212" y="72"/>
                    </a:lnTo>
                    <a:lnTo>
                      <a:pt x="212" y="72"/>
                    </a:lnTo>
                    <a:lnTo>
                      <a:pt x="212" y="86"/>
                    </a:lnTo>
                    <a:lnTo>
                      <a:pt x="208" y="100"/>
                    </a:lnTo>
                    <a:lnTo>
                      <a:pt x="202" y="112"/>
                    </a:lnTo>
                    <a:lnTo>
                      <a:pt x="192" y="122"/>
                    </a:lnTo>
                    <a:lnTo>
                      <a:pt x="182" y="130"/>
                    </a:lnTo>
                    <a:lnTo>
                      <a:pt x="170" y="138"/>
                    </a:lnTo>
                    <a:lnTo>
                      <a:pt x="156" y="142"/>
                    </a:lnTo>
                    <a:lnTo>
                      <a:pt x="142" y="142"/>
                    </a:lnTo>
                    <a:lnTo>
                      <a:pt x="142" y="142"/>
                    </a:lnTo>
                    <a:lnTo>
                      <a:pt x="128" y="142"/>
                    </a:lnTo>
                    <a:lnTo>
                      <a:pt x="114" y="138"/>
                    </a:lnTo>
                    <a:lnTo>
                      <a:pt x="102" y="130"/>
                    </a:lnTo>
                    <a:lnTo>
                      <a:pt x="90" y="122"/>
                    </a:lnTo>
                    <a:lnTo>
                      <a:pt x="82" y="112"/>
                    </a:lnTo>
                    <a:lnTo>
                      <a:pt x="76" y="100"/>
                    </a:lnTo>
                    <a:lnTo>
                      <a:pt x="72" y="86"/>
                    </a:lnTo>
                    <a:lnTo>
                      <a:pt x="70" y="72"/>
                    </a:lnTo>
                    <a:lnTo>
                      <a:pt x="70" y="72"/>
                    </a:lnTo>
                    <a:close/>
                    <a:moveTo>
                      <a:pt x="142" y="190"/>
                    </a:moveTo>
                    <a:lnTo>
                      <a:pt x="142" y="190"/>
                    </a:lnTo>
                    <a:lnTo>
                      <a:pt x="122" y="190"/>
                    </a:lnTo>
                    <a:lnTo>
                      <a:pt x="104" y="194"/>
                    </a:lnTo>
                    <a:lnTo>
                      <a:pt x="88" y="198"/>
                    </a:lnTo>
                    <a:lnTo>
                      <a:pt x="74" y="202"/>
                    </a:lnTo>
                    <a:lnTo>
                      <a:pt x="60" y="208"/>
                    </a:lnTo>
                    <a:lnTo>
                      <a:pt x="48" y="214"/>
                    </a:lnTo>
                    <a:lnTo>
                      <a:pt x="30" y="230"/>
                    </a:lnTo>
                    <a:lnTo>
                      <a:pt x="16" y="244"/>
                    </a:lnTo>
                    <a:lnTo>
                      <a:pt x="6" y="256"/>
                    </a:lnTo>
                    <a:lnTo>
                      <a:pt x="0" y="268"/>
                    </a:lnTo>
                    <a:lnTo>
                      <a:pt x="0" y="308"/>
                    </a:lnTo>
                    <a:lnTo>
                      <a:pt x="284" y="308"/>
                    </a:lnTo>
                    <a:lnTo>
                      <a:pt x="284" y="268"/>
                    </a:lnTo>
                    <a:lnTo>
                      <a:pt x="284" y="268"/>
                    </a:lnTo>
                    <a:lnTo>
                      <a:pt x="278" y="256"/>
                    </a:lnTo>
                    <a:lnTo>
                      <a:pt x="268" y="244"/>
                    </a:lnTo>
                    <a:lnTo>
                      <a:pt x="254" y="230"/>
                    </a:lnTo>
                    <a:lnTo>
                      <a:pt x="234" y="214"/>
                    </a:lnTo>
                    <a:lnTo>
                      <a:pt x="224" y="208"/>
                    </a:lnTo>
                    <a:lnTo>
                      <a:pt x="210" y="202"/>
                    </a:lnTo>
                    <a:lnTo>
                      <a:pt x="196" y="198"/>
                    </a:lnTo>
                    <a:lnTo>
                      <a:pt x="180" y="194"/>
                    </a:lnTo>
                    <a:lnTo>
                      <a:pt x="162" y="190"/>
                    </a:lnTo>
                    <a:lnTo>
                      <a:pt x="142" y="190"/>
                    </a:lnTo>
                    <a:lnTo>
                      <a:pt x="142" y="19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37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B4BADD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" name="Freeform 231"/>
              <p:cNvSpPr/>
              <p:nvPr/>
            </p:nvSpPr>
            <p:spPr bwMode="auto">
              <a:xfrm>
                <a:off x="4467225" y="4498975"/>
                <a:ext cx="190500" cy="18732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72" y="2"/>
                  </a:cxn>
                  <a:cxn ang="0">
                    <a:pos x="84" y="4"/>
                  </a:cxn>
                  <a:cxn ang="0">
                    <a:pos x="94" y="10"/>
                  </a:cxn>
                  <a:cxn ang="0">
                    <a:pos x="102" y="18"/>
                  </a:cxn>
                  <a:cxn ang="0">
                    <a:pos x="110" y="26"/>
                  </a:cxn>
                  <a:cxn ang="0">
                    <a:pos x="114" y="36"/>
                  </a:cxn>
                  <a:cxn ang="0">
                    <a:pos x="118" y="48"/>
                  </a:cxn>
                  <a:cxn ang="0">
                    <a:pos x="120" y="60"/>
                  </a:cxn>
                  <a:cxn ang="0">
                    <a:pos x="120" y="60"/>
                  </a:cxn>
                  <a:cxn ang="0">
                    <a:pos x="118" y="72"/>
                  </a:cxn>
                  <a:cxn ang="0">
                    <a:pos x="114" y="82"/>
                  </a:cxn>
                  <a:cxn ang="0">
                    <a:pos x="110" y="92"/>
                  </a:cxn>
                  <a:cxn ang="0">
                    <a:pos x="102" y="102"/>
                  </a:cxn>
                  <a:cxn ang="0">
                    <a:pos x="94" y="108"/>
                  </a:cxn>
                  <a:cxn ang="0">
                    <a:pos x="84" y="114"/>
                  </a:cxn>
                  <a:cxn ang="0">
                    <a:pos x="72" y="118"/>
                  </a:cxn>
                  <a:cxn ang="0">
                    <a:pos x="60" y="118"/>
                  </a:cxn>
                  <a:cxn ang="0">
                    <a:pos x="60" y="118"/>
                  </a:cxn>
                  <a:cxn ang="0">
                    <a:pos x="48" y="118"/>
                  </a:cxn>
                  <a:cxn ang="0">
                    <a:pos x="38" y="114"/>
                  </a:cxn>
                  <a:cxn ang="0">
                    <a:pos x="26" y="108"/>
                  </a:cxn>
                  <a:cxn ang="0">
                    <a:pos x="18" y="102"/>
                  </a:cxn>
                  <a:cxn ang="0">
                    <a:pos x="10" y="92"/>
                  </a:cxn>
                  <a:cxn ang="0">
                    <a:pos x="6" y="82"/>
                  </a:cxn>
                  <a:cxn ang="0">
                    <a:pos x="2" y="72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48"/>
                  </a:cxn>
                  <a:cxn ang="0">
                    <a:pos x="6" y="36"/>
                  </a:cxn>
                  <a:cxn ang="0">
                    <a:pos x="10" y="26"/>
                  </a:cxn>
                  <a:cxn ang="0">
                    <a:pos x="18" y="18"/>
                  </a:cxn>
                  <a:cxn ang="0">
                    <a:pos x="26" y="10"/>
                  </a:cxn>
                  <a:cxn ang="0">
                    <a:pos x="38" y="4"/>
                  </a:cxn>
                  <a:cxn ang="0">
                    <a:pos x="48" y="2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120" h="118">
                    <a:moveTo>
                      <a:pt x="60" y="0"/>
                    </a:moveTo>
                    <a:lnTo>
                      <a:pt x="60" y="0"/>
                    </a:lnTo>
                    <a:lnTo>
                      <a:pt x="72" y="2"/>
                    </a:lnTo>
                    <a:lnTo>
                      <a:pt x="84" y="4"/>
                    </a:lnTo>
                    <a:lnTo>
                      <a:pt x="94" y="10"/>
                    </a:lnTo>
                    <a:lnTo>
                      <a:pt x="102" y="18"/>
                    </a:lnTo>
                    <a:lnTo>
                      <a:pt x="110" y="26"/>
                    </a:lnTo>
                    <a:lnTo>
                      <a:pt x="114" y="36"/>
                    </a:lnTo>
                    <a:lnTo>
                      <a:pt x="118" y="48"/>
                    </a:lnTo>
                    <a:lnTo>
                      <a:pt x="120" y="60"/>
                    </a:lnTo>
                    <a:lnTo>
                      <a:pt x="120" y="60"/>
                    </a:lnTo>
                    <a:lnTo>
                      <a:pt x="118" y="72"/>
                    </a:lnTo>
                    <a:lnTo>
                      <a:pt x="114" y="82"/>
                    </a:lnTo>
                    <a:lnTo>
                      <a:pt x="110" y="92"/>
                    </a:lnTo>
                    <a:lnTo>
                      <a:pt x="102" y="102"/>
                    </a:lnTo>
                    <a:lnTo>
                      <a:pt x="94" y="108"/>
                    </a:lnTo>
                    <a:lnTo>
                      <a:pt x="84" y="114"/>
                    </a:lnTo>
                    <a:lnTo>
                      <a:pt x="72" y="118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48" y="118"/>
                    </a:lnTo>
                    <a:lnTo>
                      <a:pt x="38" y="114"/>
                    </a:lnTo>
                    <a:lnTo>
                      <a:pt x="26" y="108"/>
                    </a:lnTo>
                    <a:lnTo>
                      <a:pt x="18" y="102"/>
                    </a:lnTo>
                    <a:lnTo>
                      <a:pt x="10" y="92"/>
                    </a:lnTo>
                    <a:lnTo>
                      <a:pt x="6" y="82"/>
                    </a:lnTo>
                    <a:lnTo>
                      <a:pt x="2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48"/>
                    </a:lnTo>
                    <a:lnTo>
                      <a:pt x="6" y="36"/>
                    </a:lnTo>
                    <a:lnTo>
                      <a:pt x="10" y="26"/>
                    </a:lnTo>
                    <a:lnTo>
                      <a:pt x="18" y="18"/>
                    </a:lnTo>
                    <a:lnTo>
                      <a:pt x="26" y="10"/>
                    </a:lnTo>
                    <a:lnTo>
                      <a:pt x="38" y="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37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B4BADD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" name="Freeform 232"/>
              <p:cNvSpPr/>
              <p:nvPr/>
            </p:nvSpPr>
            <p:spPr bwMode="auto">
              <a:xfrm>
                <a:off x="4457700" y="4762500"/>
                <a:ext cx="276225" cy="155575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66" y="0"/>
                  </a:cxn>
                  <a:cxn ang="0">
                    <a:pos x="46" y="2"/>
                  </a:cxn>
                  <a:cxn ang="0">
                    <a:pos x="28" y="6"/>
                  </a:cxn>
                  <a:cxn ang="0">
                    <a:pos x="14" y="12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18" y="30"/>
                  </a:cxn>
                  <a:cxn ang="0">
                    <a:pos x="34" y="42"/>
                  </a:cxn>
                  <a:cxn ang="0">
                    <a:pos x="48" y="54"/>
                  </a:cxn>
                  <a:cxn ang="0">
                    <a:pos x="58" y="66"/>
                  </a:cxn>
                  <a:cxn ang="0">
                    <a:pos x="66" y="76"/>
                  </a:cxn>
                  <a:cxn ang="0">
                    <a:pos x="72" y="86"/>
                  </a:cxn>
                  <a:cxn ang="0">
                    <a:pos x="76" y="96"/>
                  </a:cxn>
                  <a:cxn ang="0">
                    <a:pos x="76" y="98"/>
                  </a:cxn>
                  <a:cxn ang="0">
                    <a:pos x="174" y="98"/>
                  </a:cxn>
                  <a:cxn ang="0">
                    <a:pos x="174" y="66"/>
                  </a:cxn>
                  <a:cxn ang="0">
                    <a:pos x="174" y="66"/>
                  </a:cxn>
                  <a:cxn ang="0">
                    <a:pos x="168" y="56"/>
                  </a:cxn>
                  <a:cxn ang="0">
                    <a:pos x="160" y="44"/>
                  </a:cxn>
                  <a:cxn ang="0">
                    <a:pos x="150" y="32"/>
                  </a:cxn>
                  <a:cxn ang="0">
                    <a:pos x="136" y="20"/>
                  </a:cxn>
                  <a:cxn ang="0">
                    <a:pos x="116" y="10"/>
                  </a:cxn>
                  <a:cxn ang="0">
                    <a:pos x="106" y="6"/>
                  </a:cxn>
                  <a:cxn ang="0">
                    <a:pos x="94" y="4"/>
                  </a:cxn>
                  <a:cxn ang="0">
                    <a:pos x="80" y="0"/>
                  </a:cxn>
                  <a:cxn ang="0">
                    <a:pos x="66" y="0"/>
                  </a:cxn>
                  <a:cxn ang="0">
                    <a:pos x="66" y="0"/>
                  </a:cxn>
                </a:cxnLst>
                <a:rect l="0" t="0" r="r" b="b"/>
                <a:pathLst>
                  <a:path w="174" h="98">
                    <a:moveTo>
                      <a:pt x="66" y="0"/>
                    </a:moveTo>
                    <a:lnTo>
                      <a:pt x="66" y="0"/>
                    </a:lnTo>
                    <a:lnTo>
                      <a:pt x="46" y="2"/>
                    </a:lnTo>
                    <a:lnTo>
                      <a:pt x="28" y="6"/>
                    </a:lnTo>
                    <a:lnTo>
                      <a:pt x="14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18" y="30"/>
                    </a:lnTo>
                    <a:lnTo>
                      <a:pt x="34" y="42"/>
                    </a:lnTo>
                    <a:lnTo>
                      <a:pt x="48" y="54"/>
                    </a:lnTo>
                    <a:lnTo>
                      <a:pt x="58" y="66"/>
                    </a:lnTo>
                    <a:lnTo>
                      <a:pt x="66" y="76"/>
                    </a:lnTo>
                    <a:lnTo>
                      <a:pt x="72" y="86"/>
                    </a:lnTo>
                    <a:lnTo>
                      <a:pt x="76" y="96"/>
                    </a:lnTo>
                    <a:lnTo>
                      <a:pt x="76" y="98"/>
                    </a:lnTo>
                    <a:lnTo>
                      <a:pt x="174" y="98"/>
                    </a:lnTo>
                    <a:lnTo>
                      <a:pt x="174" y="66"/>
                    </a:lnTo>
                    <a:lnTo>
                      <a:pt x="174" y="66"/>
                    </a:lnTo>
                    <a:lnTo>
                      <a:pt x="168" y="56"/>
                    </a:lnTo>
                    <a:lnTo>
                      <a:pt x="160" y="44"/>
                    </a:lnTo>
                    <a:lnTo>
                      <a:pt x="150" y="32"/>
                    </a:lnTo>
                    <a:lnTo>
                      <a:pt x="136" y="20"/>
                    </a:lnTo>
                    <a:lnTo>
                      <a:pt x="116" y="10"/>
                    </a:lnTo>
                    <a:lnTo>
                      <a:pt x="106" y="6"/>
                    </a:lnTo>
                    <a:lnTo>
                      <a:pt x="94" y="4"/>
                    </a:lnTo>
                    <a:lnTo>
                      <a:pt x="80" y="0"/>
                    </a:lnTo>
                    <a:lnTo>
                      <a:pt x="66" y="0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37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B4BADD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" name="Freeform 233"/>
              <p:cNvSpPr/>
              <p:nvPr/>
            </p:nvSpPr>
            <p:spPr bwMode="auto">
              <a:xfrm>
                <a:off x="4467225" y="4498975"/>
                <a:ext cx="190500" cy="18732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72" y="2"/>
                  </a:cxn>
                  <a:cxn ang="0">
                    <a:pos x="84" y="4"/>
                  </a:cxn>
                  <a:cxn ang="0">
                    <a:pos x="94" y="10"/>
                  </a:cxn>
                  <a:cxn ang="0">
                    <a:pos x="102" y="18"/>
                  </a:cxn>
                  <a:cxn ang="0">
                    <a:pos x="110" y="26"/>
                  </a:cxn>
                  <a:cxn ang="0">
                    <a:pos x="114" y="36"/>
                  </a:cxn>
                  <a:cxn ang="0">
                    <a:pos x="118" y="48"/>
                  </a:cxn>
                  <a:cxn ang="0">
                    <a:pos x="120" y="60"/>
                  </a:cxn>
                  <a:cxn ang="0">
                    <a:pos x="120" y="60"/>
                  </a:cxn>
                  <a:cxn ang="0">
                    <a:pos x="118" y="72"/>
                  </a:cxn>
                  <a:cxn ang="0">
                    <a:pos x="114" y="82"/>
                  </a:cxn>
                  <a:cxn ang="0">
                    <a:pos x="110" y="92"/>
                  </a:cxn>
                  <a:cxn ang="0">
                    <a:pos x="102" y="102"/>
                  </a:cxn>
                  <a:cxn ang="0">
                    <a:pos x="94" y="108"/>
                  </a:cxn>
                  <a:cxn ang="0">
                    <a:pos x="84" y="114"/>
                  </a:cxn>
                  <a:cxn ang="0">
                    <a:pos x="72" y="118"/>
                  </a:cxn>
                  <a:cxn ang="0">
                    <a:pos x="60" y="118"/>
                  </a:cxn>
                  <a:cxn ang="0">
                    <a:pos x="60" y="118"/>
                  </a:cxn>
                  <a:cxn ang="0">
                    <a:pos x="48" y="118"/>
                  </a:cxn>
                  <a:cxn ang="0">
                    <a:pos x="38" y="114"/>
                  </a:cxn>
                  <a:cxn ang="0">
                    <a:pos x="26" y="108"/>
                  </a:cxn>
                  <a:cxn ang="0">
                    <a:pos x="18" y="102"/>
                  </a:cxn>
                  <a:cxn ang="0">
                    <a:pos x="10" y="92"/>
                  </a:cxn>
                  <a:cxn ang="0">
                    <a:pos x="6" y="82"/>
                  </a:cxn>
                  <a:cxn ang="0">
                    <a:pos x="2" y="72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48"/>
                  </a:cxn>
                  <a:cxn ang="0">
                    <a:pos x="6" y="36"/>
                  </a:cxn>
                  <a:cxn ang="0">
                    <a:pos x="10" y="26"/>
                  </a:cxn>
                  <a:cxn ang="0">
                    <a:pos x="18" y="18"/>
                  </a:cxn>
                  <a:cxn ang="0">
                    <a:pos x="26" y="10"/>
                  </a:cxn>
                  <a:cxn ang="0">
                    <a:pos x="38" y="4"/>
                  </a:cxn>
                  <a:cxn ang="0">
                    <a:pos x="48" y="2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120" h="118">
                    <a:moveTo>
                      <a:pt x="60" y="0"/>
                    </a:moveTo>
                    <a:lnTo>
                      <a:pt x="60" y="0"/>
                    </a:lnTo>
                    <a:lnTo>
                      <a:pt x="72" y="2"/>
                    </a:lnTo>
                    <a:lnTo>
                      <a:pt x="84" y="4"/>
                    </a:lnTo>
                    <a:lnTo>
                      <a:pt x="94" y="10"/>
                    </a:lnTo>
                    <a:lnTo>
                      <a:pt x="102" y="18"/>
                    </a:lnTo>
                    <a:lnTo>
                      <a:pt x="110" y="26"/>
                    </a:lnTo>
                    <a:lnTo>
                      <a:pt x="114" y="36"/>
                    </a:lnTo>
                    <a:lnTo>
                      <a:pt x="118" y="48"/>
                    </a:lnTo>
                    <a:lnTo>
                      <a:pt x="120" y="60"/>
                    </a:lnTo>
                    <a:lnTo>
                      <a:pt x="120" y="60"/>
                    </a:lnTo>
                    <a:lnTo>
                      <a:pt x="118" y="72"/>
                    </a:lnTo>
                    <a:lnTo>
                      <a:pt x="114" y="82"/>
                    </a:lnTo>
                    <a:lnTo>
                      <a:pt x="110" y="92"/>
                    </a:lnTo>
                    <a:lnTo>
                      <a:pt x="102" y="102"/>
                    </a:lnTo>
                    <a:lnTo>
                      <a:pt x="94" y="108"/>
                    </a:lnTo>
                    <a:lnTo>
                      <a:pt x="84" y="114"/>
                    </a:lnTo>
                    <a:lnTo>
                      <a:pt x="72" y="118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48" y="118"/>
                    </a:lnTo>
                    <a:lnTo>
                      <a:pt x="38" y="114"/>
                    </a:lnTo>
                    <a:lnTo>
                      <a:pt x="26" y="108"/>
                    </a:lnTo>
                    <a:lnTo>
                      <a:pt x="18" y="102"/>
                    </a:lnTo>
                    <a:lnTo>
                      <a:pt x="10" y="92"/>
                    </a:lnTo>
                    <a:lnTo>
                      <a:pt x="6" y="82"/>
                    </a:lnTo>
                    <a:lnTo>
                      <a:pt x="2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48"/>
                    </a:lnTo>
                    <a:lnTo>
                      <a:pt x="6" y="36"/>
                    </a:lnTo>
                    <a:lnTo>
                      <a:pt x="10" y="26"/>
                    </a:lnTo>
                    <a:lnTo>
                      <a:pt x="18" y="18"/>
                    </a:lnTo>
                    <a:lnTo>
                      <a:pt x="26" y="10"/>
                    </a:lnTo>
                    <a:lnTo>
                      <a:pt x="38" y="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37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B4BADD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" name="Freeform 234"/>
              <p:cNvSpPr/>
              <p:nvPr/>
            </p:nvSpPr>
            <p:spPr bwMode="auto">
              <a:xfrm>
                <a:off x="4457700" y="4762500"/>
                <a:ext cx="276225" cy="155575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66" y="0"/>
                  </a:cxn>
                  <a:cxn ang="0">
                    <a:pos x="46" y="2"/>
                  </a:cxn>
                  <a:cxn ang="0">
                    <a:pos x="28" y="6"/>
                  </a:cxn>
                  <a:cxn ang="0">
                    <a:pos x="14" y="12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18" y="30"/>
                  </a:cxn>
                  <a:cxn ang="0">
                    <a:pos x="34" y="42"/>
                  </a:cxn>
                  <a:cxn ang="0">
                    <a:pos x="48" y="54"/>
                  </a:cxn>
                  <a:cxn ang="0">
                    <a:pos x="58" y="66"/>
                  </a:cxn>
                  <a:cxn ang="0">
                    <a:pos x="66" y="76"/>
                  </a:cxn>
                  <a:cxn ang="0">
                    <a:pos x="72" y="86"/>
                  </a:cxn>
                  <a:cxn ang="0">
                    <a:pos x="76" y="96"/>
                  </a:cxn>
                  <a:cxn ang="0">
                    <a:pos x="76" y="98"/>
                  </a:cxn>
                  <a:cxn ang="0">
                    <a:pos x="174" y="98"/>
                  </a:cxn>
                  <a:cxn ang="0">
                    <a:pos x="174" y="66"/>
                  </a:cxn>
                  <a:cxn ang="0">
                    <a:pos x="174" y="66"/>
                  </a:cxn>
                  <a:cxn ang="0">
                    <a:pos x="168" y="56"/>
                  </a:cxn>
                  <a:cxn ang="0">
                    <a:pos x="160" y="44"/>
                  </a:cxn>
                  <a:cxn ang="0">
                    <a:pos x="150" y="32"/>
                  </a:cxn>
                  <a:cxn ang="0">
                    <a:pos x="136" y="20"/>
                  </a:cxn>
                  <a:cxn ang="0">
                    <a:pos x="116" y="10"/>
                  </a:cxn>
                  <a:cxn ang="0">
                    <a:pos x="106" y="6"/>
                  </a:cxn>
                  <a:cxn ang="0">
                    <a:pos x="94" y="4"/>
                  </a:cxn>
                  <a:cxn ang="0">
                    <a:pos x="80" y="0"/>
                  </a:cxn>
                  <a:cxn ang="0">
                    <a:pos x="66" y="0"/>
                  </a:cxn>
                  <a:cxn ang="0">
                    <a:pos x="66" y="0"/>
                  </a:cxn>
                </a:cxnLst>
                <a:rect l="0" t="0" r="r" b="b"/>
                <a:pathLst>
                  <a:path w="174" h="98">
                    <a:moveTo>
                      <a:pt x="66" y="0"/>
                    </a:moveTo>
                    <a:lnTo>
                      <a:pt x="66" y="0"/>
                    </a:lnTo>
                    <a:lnTo>
                      <a:pt x="46" y="2"/>
                    </a:lnTo>
                    <a:lnTo>
                      <a:pt x="28" y="6"/>
                    </a:lnTo>
                    <a:lnTo>
                      <a:pt x="14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18" y="30"/>
                    </a:lnTo>
                    <a:lnTo>
                      <a:pt x="34" y="42"/>
                    </a:lnTo>
                    <a:lnTo>
                      <a:pt x="48" y="54"/>
                    </a:lnTo>
                    <a:lnTo>
                      <a:pt x="58" y="66"/>
                    </a:lnTo>
                    <a:lnTo>
                      <a:pt x="66" y="76"/>
                    </a:lnTo>
                    <a:lnTo>
                      <a:pt x="72" y="86"/>
                    </a:lnTo>
                    <a:lnTo>
                      <a:pt x="76" y="96"/>
                    </a:lnTo>
                    <a:lnTo>
                      <a:pt x="76" y="98"/>
                    </a:lnTo>
                    <a:lnTo>
                      <a:pt x="174" y="98"/>
                    </a:lnTo>
                    <a:lnTo>
                      <a:pt x="174" y="66"/>
                    </a:lnTo>
                    <a:lnTo>
                      <a:pt x="174" y="66"/>
                    </a:lnTo>
                    <a:lnTo>
                      <a:pt x="168" y="56"/>
                    </a:lnTo>
                    <a:lnTo>
                      <a:pt x="160" y="44"/>
                    </a:lnTo>
                    <a:lnTo>
                      <a:pt x="150" y="32"/>
                    </a:lnTo>
                    <a:lnTo>
                      <a:pt x="136" y="20"/>
                    </a:lnTo>
                    <a:lnTo>
                      <a:pt x="116" y="10"/>
                    </a:lnTo>
                    <a:lnTo>
                      <a:pt x="106" y="6"/>
                    </a:lnTo>
                    <a:lnTo>
                      <a:pt x="94" y="4"/>
                    </a:lnTo>
                    <a:lnTo>
                      <a:pt x="80" y="0"/>
                    </a:lnTo>
                    <a:lnTo>
                      <a:pt x="66" y="0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37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B4BADD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" name="Freeform 235"/>
              <p:cNvSpPr/>
              <p:nvPr/>
            </p:nvSpPr>
            <p:spPr bwMode="auto">
              <a:xfrm>
                <a:off x="3978275" y="4498975"/>
                <a:ext cx="187325" cy="18732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72" y="2"/>
                  </a:cxn>
                  <a:cxn ang="0">
                    <a:pos x="82" y="4"/>
                  </a:cxn>
                  <a:cxn ang="0">
                    <a:pos x="92" y="10"/>
                  </a:cxn>
                  <a:cxn ang="0">
                    <a:pos x="102" y="18"/>
                  </a:cxn>
                  <a:cxn ang="0">
                    <a:pos x="108" y="26"/>
                  </a:cxn>
                  <a:cxn ang="0">
                    <a:pos x="114" y="36"/>
                  </a:cxn>
                  <a:cxn ang="0">
                    <a:pos x="118" y="48"/>
                  </a:cxn>
                  <a:cxn ang="0">
                    <a:pos x="118" y="60"/>
                  </a:cxn>
                  <a:cxn ang="0">
                    <a:pos x="118" y="60"/>
                  </a:cxn>
                  <a:cxn ang="0">
                    <a:pos x="118" y="72"/>
                  </a:cxn>
                  <a:cxn ang="0">
                    <a:pos x="114" y="82"/>
                  </a:cxn>
                  <a:cxn ang="0">
                    <a:pos x="108" y="92"/>
                  </a:cxn>
                  <a:cxn ang="0">
                    <a:pos x="102" y="102"/>
                  </a:cxn>
                  <a:cxn ang="0">
                    <a:pos x="92" y="108"/>
                  </a:cxn>
                  <a:cxn ang="0">
                    <a:pos x="82" y="114"/>
                  </a:cxn>
                  <a:cxn ang="0">
                    <a:pos x="72" y="118"/>
                  </a:cxn>
                  <a:cxn ang="0">
                    <a:pos x="60" y="118"/>
                  </a:cxn>
                  <a:cxn ang="0">
                    <a:pos x="60" y="118"/>
                  </a:cxn>
                  <a:cxn ang="0">
                    <a:pos x="48" y="118"/>
                  </a:cxn>
                  <a:cxn ang="0">
                    <a:pos x="36" y="114"/>
                  </a:cxn>
                  <a:cxn ang="0">
                    <a:pos x="26" y="108"/>
                  </a:cxn>
                  <a:cxn ang="0">
                    <a:pos x="18" y="102"/>
                  </a:cxn>
                  <a:cxn ang="0">
                    <a:pos x="10" y="92"/>
                  </a:cxn>
                  <a:cxn ang="0">
                    <a:pos x="4" y="82"/>
                  </a:cxn>
                  <a:cxn ang="0">
                    <a:pos x="2" y="72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48"/>
                  </a:cxn>
                  <a:cxn ang="0">
                    <a:pos x="4" y="36"/>
                  </a:cxn>
                  <a:cxn ang="0">
                    <a:pos x="10" y="26"/>
                  </a:cxn>
                  <a:cxn ang="0">
                    <a:pos x="18" y="18"/>
                  </a:cxn>
                  <a:cxn ang="0">
                    <a:pos x="26" y="10"/>
                  </a:cxn>
                  <a:cxn ang="0">
                    <a:pos x="36" y="4"/>
                  </a:cxn>
                  <a:cxn ang="0">
                    <a:pos x="48" y="2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118" h="118">
                    <a:moveTo>
                      <a:pt x="60" y="0"/>
                    </a:moveTo>
                    <a:lnTo>
                      <a:pt x="60" y="0"/>
                    </a:lnTo>
                    <a:lnTo>
                      <a:pt x="72" y="2"/>
                    </a:lnTo>
                    <a:lnTo>
                      <a:pt x="82" y="4"/>
                    </a:lnTo>
                    <a:lnTo>
                      <a:pt x="92" y="10"/>
                    </a:lnTo>
                    <a:lnTo>
                      <a:pt x="102" y="18"/>
                    </a:lnTo>
                    <a:lnTo>
                      <a:pt x="108" y="26"/>
                    </a:lnTo>
                    <a:lnTo>
                      <a:pt x="114" y="36"/>
                    </a:lnTo>
                    <a:lnTo>
                      <a:pt x="118" y="48"/>
                    </a:lnTo>
                    <a:lnTo>
                      <a:pt x="118" y="60"/>
                    </a:lnTo>
                    <a:lnTo>
                      <a:pt x="118" y="60"/>
                    </a:lnTo>
                    <a:lnTo>
                      <a:pt x="118" y="72"/>
                    </a:lnTo>
                    <a:lnTo>
                      <a:pt x="114" y="82"/>
                    </a:lnTo>
                    <a:lnTo>
                      <a:pt x="108" y="92"/>
                    </a:lnTo>
                    <a:lnTo>
                      <a:pt x="102" y="102"/>
                    </a:lnTo>
                    <a:lnTo>
                      <a:pt x="92" y="108"/>
                    </a:lnTo>
                    <a:lnTo>
                      <a:pt x="82" y="114"/>
                    </a:lnTo>
                    <a:lnTo>
                      <a:pt x="72" y="118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48" y="118"/>
                    </a:lnTo>
                    <a:lnTo>
                      <a:pt x="36" y="114"/>
                    </a:lnTo>
                    <a:lnTo>
                      <a:pt x="26" y="108"/>
                    </a:lnTo>
                    <a:lnTo>
                      <a:pt x="18" y="102"/>
                    </a:lnTo>
                    <a:lnTo>
                      <a:pt x="10" y="92"/>
                    </a:lnTo>
                    <a:lnTo>
                      <a:pt x="4" y="82"/>
                    </a:lnTo>
                    <a:lnTo>
                      <a:pt x="2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48"/>
                    </a:lnTo>
                    <a:lnTo>
                      <a:pt x="4" y="36"/>
                    </a:lnTo>
                    <a:lnTo>
                      <a:pt x="10" y="26"/>
                    </a:lnTo>
                    <a:lnTo>
                      <a:pt x="18" y="18"/>
                    </a:lnTo>
                    <a:lnTo>
                      <a:pt x="26" y="10"/>
                    </a:lnTo>
                    <a:lnTo>
                      <a:pt x="36" y="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37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B4BADD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7" name="Freeform 236"/>
              <p:cNvSpPr/>
              <p:nvPr/>
            </p:nvSpPr>
            <p:spPr bwMode="auto">
              <a:xfrm>
                <a:off x="3902075" y="4762500"/>
                <a:ext cx="276225" cy="155575"/>
              </a:xfrm>
              <a:custGeom>
                <a:avLst/>
                <a:gdLst/>
                <a:ahLst/>
                <a:cxnLst>
                  <a:cxn ang="0">
                    <a:pos x="108" y="0"/>
                  </a:cxn>
                  <a:cxn ang="0">
                    <a:pos x="108" y="0"/>
                  </a:cxn>
                  <a:cxn ang="0">
                    <a:pos x="128" y="2"/>
                  </a:cxn>
                  <a:cxn ang="0">
                    <a:pos x="144" y="6"/>
                  </a:cxn>
                  <a:cxn ang="0">
                    <a:pos x="160" y="12"/>
                  </a:cxn>
                  <a:cxn ang="0">
                    <a:pos x="174" y="20"/>
                  </a:cxn>
                  <a:cxn ang="0">
                    <a:pos x="174" y="20"/>
                  </a:cxn>
                  <a:cxn ang="0">
                    <a:pos x="154" y="30"/>
                  </a:cxn>
                  <a:cxn ang="0">
                    <a:pos x="138" y="42"/>
                  </a:cxn>
                  <a:cxn ang="0">
                    <a:pos x="126" y="54"/>
                  </a:cxn>
                  <a:cxn ang="0">
                    <a:pos x="116" y="66"/>
                  </a:cxn>
                  <a:cxn ang="0">
                    <a:pos x="108" y="76"/>
                  </a:cxn>
                  <a:cxn ang="0">
                    <a:pos x="102" y="86"/>
                  </a:cxn>
                  <a:cxn ang="0">
                    <a:pos x="98" y="96"/>
                  </a:cxn>
                  <a:cxn ang="0">
                    <a:pos x="98" y="98"/>
                  </a:cxn>
                  <a:cxn ang="0">
                    <a:pos x="0" y="98"/>
                  </a:cxn>
                  <a:cxn ang="0">
                    <a:pos x="0" y="66"/>
                  </a:cxn>
                  <a:cxn ang="0">
                    <a:pos x="0" y="66"/>
                  </a:cxn>
                  <a:cxn ang="0">
                    <a:pos x="6" y="56"/>
                  </a:cxn>
                  <a:cxn ang="0">
                    <a:pos x="12" y="44"/>
                  </a:cxn>
                  <a:cxn ang="0">
                    <a:pos x="24" y="32"/>
                  </a:cxn>
                  <a:cxn ang="0">
                    <a:pos x="38" y="20"/>
                  </a:cxn>
                  <a:cxn ang="0">
                    <a:pos x="56" y="10"/>
                  </a:cxn>
                  <a:cxn ang="0">
                    <a:pos x="68" y="6"/>
                  </a:cxn>
                  <a:cxn ang="0">
                    <a:pos x="80" y="4"/>
                  </a:cxn>
                  <a:cxn ang="0">
                    <a:pos x="92" y="0"/>
                  </a:cxn>
                  <a:cxn ang="0">
                    <a:pos x="108" y="0"/>
                  </a:cxn>
                  <a:cxn ang="0">
                    <a:pos x="108" y="0"/>
                  </a:cxn>
                </a:cxnLst>
                <a:rect l="0" t="0" r="r" b="b"/>
                <a:pathLst>
                  <a:path w="174" h="98">
                    <a:moveTo>
                      <a:pt x="108" y="0"/>
                    </a:moveTo>
                    <a:lnTo>
                      <a:pt x="108" y="0"/>
                    </a:lnTo>
                    <a:lnTo>
                      <a:pt x="128" y="2"/>
                    </a:lnTo>
                    <a:lnTo>
                      <a:pt x="144" y="6"/>
                    </a:lnTo>
                    <a:lnTo>
                      <a:pt x="160" y="12"/>
                    </a:lnTo>
                    <a:lnTo>
                      <a:pt x="174" y="20"/>
                    </a:lnTo>
                    <a:lnTo>
                      <a:pt x="174" y="20"/>
                    </a:lnTo>
                    <a:lnTo>
                      <a:pt x="154" y="30"/>
                    </a:lnTo>
                    <a:lnTo>
                      <a:pt x="138" y="42"/>
                    </a:lnTo>
                    <a:lnTo>
                      <a:pt x="126" y="54"/>
                    </a:lnTo>
                    <a:lnTo>
                      <a:pt x="116" y="66"/>
                    </a:lnTo>
                    <a:lnTo>
                      <a:pt x="108" y="76"/>
                    </a:lnTo>
                    <a:lnTo>
                      <a:pt x="102" y="86"/>
                    </a:lnTo>
                    <a:lnTo>
                      <a:pt x="98" y="96"/>
                    </a:lnTo>
                    <a:lnTo>
                      <a:pt x="98" y="98"/>
                    </a:lnTo>
                    <a:lnTo>
                      <a:pt x="0" y="98"/>
                    </a:lnTo>
                    <a:lnTo>
                      <a:pt x="0" y="66"/>
                    </a:lnTo>
                    <a:lnTo>
                      <a:pt x="0" y="66"/>
                    </a:lnTo>
                    <a:lnTo>
                      <a:pt x="6" y="56"/>
                    </a:lnTo>
                    <a:lnTo>
                      <a:pt x="12" y="44"/>
                    </a:lnTo>
                    <a:lnTo>
                      <a:pt x="24" y="32"/>
                    </a:lnTo>
                    <a:lnTo>
                      <a:pt x="38" y="20"/>
                    </a:lnTo>
                    <a:lnTo>
                      <a:pt x="56" y="10"/>
                    </a:lnTo>
                    <a:lnTo>
                      <a:pt x="68" y="6"/>
                    </a:lnTo>
                    <a:lnTo>
                      <a:pt x="80" y="4"/>
                    </a:lnTo>
                    <a:lnTo>
                      <a:pt x="92" y="0"/>
                    </a:lnTo>
                    <a:lnTo>
                      <a:pt x="108" y="0"/>
                    </a:lnTo>
                    <a:lnTo>
                      <a:pt x="108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37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B4BADD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8" name="组 83"/>
          <p:cNvGrpSpPr/>
          <p:nvPr/>
        </p:nvGrpSpPr>
        <p:grpSpPr>
          <a:xfrm>
            <a:off x="4045529" y="1808278"/>
            <a:ext cx="2050473" cy="2050473"/>
            <a:chOff x="6509154" y="808917"/>
            <a:chExt cx="2050473" cy="2050473"/>
          </a:xfrm>
          <a:solidFill>
            <a:srgbClr val="ED4B93"/>
          </a:solidFill>
        </p:grpSpPr>
        <p:sp>
          <p:nvSpPr>
            <p:cNvPr id="19" name="泪珠形 46"/>
            <p:cNvSpPr/>
            <p:nvPr/>
          </p:nvSpPr>
          <p:spPr>
            <a:xfrm flipV="1">
              <a:off x="6509154" y="808917"/>
              <a:ext cx="2050473" cy="2050473"/>
            </a:xfrm>
            <a:prstGeom prst="teardrop">
              <a:avLst/>
            </a:prstGeom>
            <a:grpFill/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37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B4BADD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20" name="组 60"/>
            <p:cNvGrpSpPr/>
            <p:nvPr/>
          </p:nvGrpSpPr>
          <p:grpSpPr>
            <a:xfrm>
              <a:off x="7311726" y="1204670"/>
              <a:ext cx="524994" cy="629191"/>
              <a:chOff x="1536700" y="911225"/>
              <a:chExt cx="831850" cy="996950"/>
            </a:xfrm>
            <a:grpFill/>
          </p:grpSpPr>
          <p:sp>
            <p:nvSpPr>
              <p:cNvPr id="21" name="Freeform 47"/>
              <p:cNvSpPr/>
              <p:nvPr/>
            </p:nvSpPr>
            <p:spPr bwMode="auto">
              <a:xfrm>
                <a:off x="1838325" y="1765300"/>
                <a:ext cx="234950" cy="50800"/>
              </a:xfrm>
              <a:custGeom>
                <a:avLst/>
                <a:gdLst/>
                <a:ahLst/>
                <a:cxnLst>
                  <a:cxn ang="0">
                    <a:pos x="132" y="0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8" y="2"/>
                  </a:cxn>
                  <a:cxn ang="0">
                    <a:pos x="4" y="6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4" y="28"/>
                  </a:cxn>
                  <a:cxn ang="0">
                    <a:pos x="8" y="32"/>
                  </a:cxn>
                  <a:cxn ang="0">
                    <a:pos x="16" y="32"/>
                  </a:cxn>
                  <a:cxn ang="0">
                    <a:pos x="132" y="32"/>
                  </a:cxn>
                  <a:cxn ang="0">
                    <a:pos x="132" y="32"/>
                  </a:cxn>
                  <a:cxn ang="0">
                    <a:pos x="138" y="32"/>
                  </a:cxn>
                  <a:cxn ang="0">
                    <a:pos x="142" y="28"/>
                  </a:cxn>
                  <a:cxn ang="0">
                    <a:pos x="146" y="22"/>
                  </a:cxn>
                  <a:cxn ang="0">
                    <a:pos x="148" y="16"/>
                  </a:cxn>
                  <a:cxn ang="0">
                    <a:pos x="148" y="16"/>
                  </a:cxn>
                  <a:cxn ang="0">
                    <a:pos x="146" y="10"/>
                  </a:cxn>
                  <a:cxn ang="0">
                    <a:pos x="142" y="6"/>
                  </a:cxn>
                  <a:cxn ang="0">
                    <a:pos x="138" y="2"/>
                  </a:cxn>
                  <a:cxn ang="0">
                    <a:pos x="132" y="0"/>
                  </a:cxn>
                  <a:cxn ang="0">
                    <a:pos x="132" y="0"/>
                  </a:cxn>
                </a:cxnLst>
                <a:rect l="0" t="0" r="r" b="b"/>
                <a:pathLst>
                  <a:path w="148" h="32">
                    <a:moveTo>
                      <a:pt x="132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4" y="28"/>
                    </a:lnTo>
                    <a:lnTo>
                      <a:pt x="8" y="32"/>
                    </a:lnTo>
                    <a:lnTo>
                      <a:pt x="16" y="32"/>
                    </a:lnTo>
                    <a:lnTo>
                      <a:pt x="132" y="32"/>
                    </a:lnTo>
                    <a:lnTo>
                      <a:pt x="132" y="32"/>
                    </a:lnTo>
                    <a:lnTo>
                      <a:pt x="138" y="32"/>
                    </a:lnTo>
                    <a:lnTo>
                      <a:pt x="142" y="28"/>
                    </a:lnTo>
                    <a:lnTo>
                      <a:pt x="146" y="22"/>
                    </a:lnTo>
                    <a:lnTo>
                      <a:pt x="148" y="16"/>
                    </a:lnTo>
                    <a:lnTo>
                      <a:pt x="148" y="16"/>
                    </a:lnTo>
                    <a:lnTo>
                      <a:pt x="146" y="10"/>
                    </a:lnTo>
                    <a:lnTo>
                      <a:pt x="142" y="6"/>
                    </a:lnTo>
                    <a:lnTo>
                      <a:pt x="138" y="2"/>
                    </a:lnTo>
                    <a:lnTo>
                      <a:pt x="132" y="0"/>
                    </a:lnTo>
                    <a:lnTo>
                      <a:pt x="132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37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sng" strike="noStrike" kern="0" cap="none" spc="0" normalizeH="0" baseline="0" noProof="0">
                  <a:ln>
                    <a:noFill/>
                  </a:ln>
                  <a:solidFill>
                    <a:srgbClr val="B4BADD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2" name="Freeform 48"/>
              <p:cNvSpPr/>
              <p:nvPr/>
            </p:nvSpPr>
            <p:spPr bwMode="auto">
              <a:xfrm>
                <a:off x="1838325" y="1857375"/>
                <a:ext cx="234950" cy="50800"/>
              </a:xfrm>
              <a:custGeom>
                <a:avLst/>
                <a:gdLst/>
                <a:ahLst/>
                <a:cxnLst>
                  <a:cxn ang="0">
                    <a:pos x="132" y="0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8" y="2"/>
                  </a:cxn>
                  <a:cxn ang="0">
                    <a:pos x="4" y="4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4" y="28"/>
                  </a:cxn>
                  <a:cxn ang="0">
                    <a:pos x="8" y="30"/>
                  </a:cxn>
                  <a:cxn ang="0">
                    <a:pos x="16" y="32"/>
                  </a:cxn>
                  <a:cxn ang="0">
                    <a:pos x="132" y="32"/>
                  </a:cxn>
                  <a:cxn ang="0">
                    <a:pos x="132" y="32"/>
                  </a:cxn>
                  <a:cxn ang="0">
                    <a:pos x="138" y="30"/>
                  </a:cxn>
                  <a:cxn ang="0">
                    <a:pos x="142" y="28"/>
                  </a:cxn>
                  <a:cxn ang="0">
                    <a:pos x="146" y="22"/>
                  </a:cxn>
                  <a:cxn ang="0">
                    <a:pos x="148" y="16"/>
                  </a:cxn>
                  <a:cxn ang="0">
                    <a:pos x="148" y="16"/>
                  </a:cxn>
                  <a:cxn ang="0">
                    <a:pos x="146" y="10"/>
                  </a:cxn>
                  <a:cxn ang="0">
                    <a:pos x="142" y="4"/>
                  </a:cxn>
                  <a:cxn ang="0">
                    <a:pos x="138" y="2"/>
                  </a:cxn>
                  <a:cxn ang="0">
                    <a:pos x="132" y="0"/>
                  </a:cxn>
                  <a:cxn ang="0">
                    <a:pos x="132" y="0"/>
                  </a:cxn>
                </a:cxnLst>
                <a:rect l="0" t="0" r="r" b="b"/>
                <a:pathLst>
                  <a:path w="148" h="32">
                    <a:moveTo>
                      <a:pt x="132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4" y="28"/>
                    </a:lnTo>
                    <a:lnTo>
                      <a:pt x="8" y="30"/>
                    </a:lnTo>
                    <a:lnTo>
                      <a:pt x="16" y="32"/>
                    </a:lnTo>
                    <a:lnTo>
                      <a:pt x="132" y="32"/>
                    </a:lnTo>
                    <a:lnTo>
                      <a:pt x="132" y="32"/>
                    </a:lnTo>
                    <a:lnTo>
                      <a:pt x="138" y="30"/>
                    </a:lnTo>
                    <a:lnTo>
                      <a:pt x="142" y="28"/>
                    </a:lnTo>
                    <a:lnTo>
                      <a:pt x="146" y="22"/>
                    </a:lnTo>
                    <a:lnTo>
                      <a:pt x="148" y="16"/>
                    </a:lnTo>
                    <a:lnTo>
                      <a:pt x="148" y="16"/>
                    </a:lnTo>
                    <a:lnTo>
                      <a:pt x="146" y="10"/>
                    </a:lnTo>
                    <a:lnTo>
                      <a:pt x="142" y="4"/>
                    </a:lnTo>
                    <a:lnTo>
                      <a:pt x="138" y="2"/>
                    </a:lnTo>
                    <a:lnTo>
                      <a:pt x="132" y="0"/>
                    </a:lnTo>
                    <a:lnTo>
                      <a:pt x="132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37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sng" strike="noStrike" kern="0" cap="none" spc="0" normalizeH="0" baseline="0" noProof="0">
                  <a:ln>
                    <a:noFill/>
                  </a:ln>
                  <a:solidFill>
                    <a:srgbClr val="B4BADD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3" name="Freeform 49"/>
              <p:cNvSpPr>
                <a:spLocks noEditPoints="1"/>
              </p:cNvSpPr>
              <p:nvPr/>
            </p:nvSpPr>
            <p:spPr bwMode="auto">
              <a:xfrm>
                <a:off x="1714500" y="1143000"/>
                <a:ext cx="476250" cy="581025"/>
              </a:xfrm>
              <a:custGeom>
                <a:avLst/>
                <a:gdLst/>
                <a:ahLst/>
                <a:cxnLst>
                  <a:cxn ang="0">
                    <a:pos x="150" y="0"/>
                  </a:cxn>
                  <a:cxn ang="0">
                    <a:pos x="142" y="0"/>
                  </a:cxn>
                  <a:cxn ang="0">
                    <a:pos x="100" y="10"/>
                  </a:cxn>
                  <a:cxn ang="0">
                    <a:pos x="62" y="28"/>
                  </a:cxn>
                  <a:cxn ang="0">
                    <a:pos x="32" y="58"/>
                  </a:cxn>
                  <a:cxn ang="0">
                    <a:pos x="12" y="94"/>
                  </a:cxn>
                  <a:cxn ang="0">
                    <a:pos x="2" y="136"/>
                  </a:cxn>
                  <a:cxn ang="0">
                    <a:pos x="2" y="166"/>
                  </a:cxn>
                  <a:cxn ang="0">
                    <a:pos x="16" y="214"/>
                  </a:cxn>
                  <a:cxn ang="0">
                    <a:pos x="56" y="266"/>
                  </a:cxn>
                  <a:cxn ang="0">
                    <a:pos x="72" y="290"/>
                  </a:cxn>
                  <a:cxn ang="0">
                    <a:pos x="78" y="322"/>
                  </a:cxn>
                  <a:cxn ang="0">
                    <a:pos x="78" y="340"/>
                  </a:cxn>
                  <a:cxn ang="0">
                    <a:pos x="96" y="364"/>
                  </a:cxn>
                  <a:cxn ang="0">
                    <a:pos x="150" y="366"/>
                  </a:cxn>
                  <a:cxn ang="0">
                    <a:pos x="192" y="366"/>
                  </a:cxn>
                  <a:cxn ang="0">
                    <a:pos x="214" y="356"/>
                  </a:cxn>
                  <a:cxn ang="0">
                    <a:pos x="224" y="334"/>
                  </a:cxn>
                  <a:cxn ang="0">
                    <a:pos x="224" y="304"/>
                  </a:cxn>
                  <a:cxn ang="0">
                    <a:pos x="236" y="276"/>
                  </a:cxn>
                  <a:cxn ang="0">
                    <a:pos x="266" y="242"/>
                  </a:cxn>
                  <a:cxn ang="0">
                    <a:pos x="290" y="198"/>
                  </a:cxn>
                  <a:cxn ang="0">
                    <a:pos x="300" y="150"/>
                  </a:cxn>
                  <a:cxn ang="0">
                    <a:pos x="298" y="122"/>
                  </a:cxn>
                  <a:cxn ang="0">
                    <a:pos x="284" y="82"/>
                  </a:cxn>
                  <a:cxn ang="0">
                    <a:pos x="260" y="48"/>
                  </a:cxn>
                  <a:cxn ang="0">
                    <a:pos x="226" y="22"/>
                  </a:cxn>
                  <a:cxn ang="0">
                    <a:pos x="188" y="6"/>
                  </a:cxn>
                  <a:cxn ang="0">
                    <a:pos x="158" y="0"/>
                  </a:cxn>
                  <a:cxn ang="0">
                    <a:pos x="244" y="156"/>
                  </a:cxn>
                  <a:cxn ang="0">
                    <a:pos x="234" y="146"/>
                  </a:cxn>
                  <a:cxn ang="0">
                    <a:pos x="232" y="126"/>
                  </a:cxn>
                  <a:cxn ang="0">
                    <a:pos x="214" y="92"/>
                  </a:cxn>
                  <a:cxn ang="0">
                    <a:pos x="182" y="72"/>
                  </a:cxn>
                  <a:cxn ang="0">
                    <a:pos x="160" y="68"/>
                  </a:cxn>
                  <a:cxn ang="0">
                    <a:pos x="150" y="50"/>
                  </a:cxn>
                  <a:cxn ang="0">
                    <a:pos x="156" y="38"/>
                  </a:cxn>
                  <a:cxn ang="0">
                    <a:pos x="170" y="32"/>
                  </a:cxn>
                  <a:cxn ang="0">
                    <a:pos x="226" y="52"/>
                  </a:cxn>
                  <a:cxn ang="0">
                    <a:pos x="262" y="98"/>
                  </a:cxn>
                  <a:cxn ang="0">
                    <a:pos x="270" y="138"/>
                  </a:cxn>
                  <a:cxn ang="0">
                    <a:pos x="266" y="152"/>
                  </a:cxn>
                  <a:cxn ang="0">
                    <a:pos x="252" y="158"/>
                  </a:cxn>
                </a:cxnLst>
                <a:rect l="0" t="0" r="r" b="b"/>
                <a:pathLst>
                  <a:path w="300" h="366">
                    <a:moveTo>
                      <a:pt x="158" y="0"/>
                    </a:moveTo>
                    <a:lnTo>
                      <a:pt x="158" y="0"/>
                    </a:lnTo>
                    <a:lnTo>
                      <a:pt x="150" y="0"/>
                    </a:lnTo>
                    <a:lnTo>
                      <a:pt x="150" y="0"/>
                    </a:lnTo>
                    <a:lnTo>
                      <a:pt x="142" y="0"/>
                    </a:lnTo>
                    <a:lnTo>
                      <a:pt x="142" y="0"/>
                    </a:lnTo>
                    <a:lnTo>
                      <a:pt x="128" y="2"/>
                    </a:lnTo>
                    <a:lnTo>
                      <a:pt x="114" y="6"/>
                    </a:lnTo>
                    <a:lnTo>
                      <a:pt x="100" y="10"/>
                    </a:lnTo>
                    <a:lnTo>
                      <a:pt x="88" y="14"/>
                    </a:lnTo>
                    <a:lnTo>
                      <a:pt x="74" y="22"/>
                    </a:lnTo>
                    <a:lnTo>
                      <a:pt x="62" y="28"/>
                    </a:lnTo>
                    <a:lnTo>
                      <a:pt x="52" y="38"/>
                    </a:lnTo>
                    <a:lnTo>
                      <a:pt x="42" y="48"/>
                    </a:lnTo>
                    <a:lnTo>
                      <a:pt x="32" y="58"/>
                    </a:lnTo>
                    <a:lnTo>
                      <a:pt x="24" y="68"/>
                    </a:lnTo>
                    <a:lnTo>
                      <a:pt x="18" y="82"/>
                    </a:lnTo>
                    <a:lnTo>
                      <a:pt x="12" y="94"/>
                    </a:lnTo>
                    <a:lnTo>
                      <a:pt x="6" y="108"/>
                    </a:lnTo>
                    <a:lnTo>
                      <a:pt x="4" y="122"/>
                    </a:lnTo>
                    <a:lnTo>
                      <a:pt x="2" y="136"/>
                    </a:lnTo>
                    <a:lnTo>
                      <a:pt x="0" y="150"/>
                    </a:lnTo>
                    <a:lnTo>
                      <a:pt x="0" y="150"/>
                    </a:lnTo>
                    <a:lnTo>
                      <a:pt x="2" y="166"/>
                    </a:lnTo>
                    <a:lnTo>
                      <a:pt x="4" y="182"/>
                    </a:lnTo>
                    <a:lnTo>
                      <a:pt x="10" y="198"/>
                    </a:lnTo>
                    <a:lnTo>
                      <a:pt x="16" y="214"/>
                    </a:lnTo>
                    <a:lnTo>
                      <a:pt x="26" y="228"/>
                    </a:lnTo>
                    <a:lnTo>
                      <a:pt x="34" y="242"/>
                    </a:lnTo>
                    <a:lnTo>
                      <a:pt x="56" y="266"/>
                    </a:lnTo>
                    <a:lnTo>
                      <a:pt x="56" y="266"/>
                    </a:lnTo>
                    <a:lnTo>
                      <a:pt x="66" y="276"/>
                    </a:lnTo>
                    <a:lnTo>
                      <a:pt x="72" y="290"/>
                    </a:lnTo>
                    <a:lnTo>
                      <a:pt x="72" y="290"/>
                    </a:lnTo>
                    <a:lnTo>
                      <a:pt x="76" y="304"/>
                    </a:lnTo>
                    <a:lnTo>
                      <a:pt x="78" y="322"/>
                    </a:lnTo>
                    <a:lnTo>
                      <a:pt x="78" y="334"/>
                    </a:lnTo>
                    <a:lnTo>
                      <a:pt x="78" y="334"/>
                    </a:lnTo>
                    <a:lnTo>
                      <a:pt x="78" y="340"/>
                    </a:lnTo>
                    <a:lnTo>
                      <a:pt x="80" y="346"/>
                    </a:lnTo>
                    <a:lnTo>
                      <a:pt x="86" y="356"/>
                    </a:lnTo>
                    <a:lnTo>
                      <a:pt x="96" y="364"/>
                    </a:lnTo>
                    <a:lnTo>
                      <a:pt x="102" y="366"/>
                    </a:lnTo>
                    <a:lnTo>
                      <a:pt x="110" y="366"/>
                    </a:lnTo>
                    <a:lnTo>
                      <a:pt x="150" y="366"/>
                    </a:lnTo>
                    <a:lnTo>
                      <a:pt x="150" y="366"/>
                    </a:lnTo>
                    <a:lnTo>
                      <a:pt x="192" y="366"/>
                    </a:lnTo>
                    <a:lnTo>
                      <a:pt x="192" y="366"/>
                    </a:lnTo>
                    <a:lnTo>
                      <a:pt x="198" y="366"/>
                    </a:lnTo>
                    <a:lnTo>
                      <a:pt x="204" y="364"/>
                    </a:lnTo>
                    <a:lnTo>
                      <a:pt x="214" y="356"/>
                    </a:lnTo>
                    <a:lnTo>
                      <a:pt x="220" y="346"/>
                    </a:lnTo>
                    <a:lnTo>
                      <a:pt x="222" y="340"/>
                    </a:lnTo>
                    <a:lnTo>
                      <a:pt x="224" y="334"/>
                    </a:lnTo>
                    <a:lnTo>
                      <a:pt x="224" y="322"/>
                    </a:lnTo>
                    <a:lnTo>
                      <a:pt x="224" y="322"/>
                    </a:lnTo>
                    <a:lnTo>
                      <a:pt x="224" y="304"/>
                    </a:lnTo>
                    <a:lnTo>
                      <a:pt x="228" y="290"/>
                    </a:lnTo>
                    <a:lnTo>
                      <a:pt x="228" y="290"/>
                    </a:lnTo>
                    <a:lnTo>
                      <a:pt x="236" y="276"/>
                    </a:lnTo>
                    <a:lnTo>
                      <a:pt x="244" y="266"/>
                    </a:lnTo>
                    <a:lnTo>
                      <a:pt x="244" y="266"/>
                    </a:lnTo>
                    <a:lnTo>
                      <a:pt x="266" y="242"/>
                    </a:lnTo>
                    <a:lnTo>
                      <a:pt x="276" y="228"/>
                    </a:lnTo>
                    <a:lnTo>
                      <a:pt x="284" y="214"/>
                    </a:lnTo>
                    <a:lnTo>
                      <a:pt x="290" y="198"/>
                    </a:lnTo>
                    <a:lnTo>
                      <a:pt x="296" y="182"/>
                    </a:lnTo>
                    <a:lnTo>
                      <a:pt x="298" y="166"/>
                    </a:lnTo>
                    <a:lnTo>
                      <a:pt x="300" y="150"/>
                    </a:lnTo>
                    <a:lnTo>
                      <a:pt x="300" y="150"/>
                    </a:lnTo>
                    <a:lnTo>
                      <a:pt x="300" y="136"/>
                    </a:lnTo>
                    <a:lnTo>
                      <a:pt x="298" y="122"/>
                    </a:lnTo>
                    <a:lnTo>
                      <a:pt x="294" y="108"/>
                    </a:lnTo>
                    <a:lnTo>
                      <a:pt x="290" y="94"/>
                    </a:lnTo>
                    <a:lnTo>
                      <a:pt x="284" y="82"/>
                    </a:lnTo>
                    <a:lnTo>
                      <a:pt x="276" y="70"/>
                    </a:lnTo>
                    <a:lnTo>
                      <a:pt x="268" y="58"/>
                    </a:lnTo>
                    <a:lnTo>
                      <a:pt x="260" y="48"/>
                    </a:lnTo>
                    <a:lnTo>
                      <a:pt x="250" y="38"/>
                    </a:lnTo>
                    <a:lnTo>
                      <a:pt x="238" y="30"/>
                    </a:lnTo>
                    <a:lnTo>
                      <a:pt x="226" y="22"/>
                    </a:lnTo>
                    <a:lnTo>
                      <a:pt x="214" y="14"/>
                    </a:lnTo>
                    <a:lnTo>
                      <a:pt x="202" y="10"/>
                    </a:lnTo>
                    <a:lnTo>
                      <a:pt x="188" y="6"/>
                    </a:lnTo>
                    <a:lnTo>
                      <a:pt x="174" y="2"/>
                    </a:lnTo>
                    <a:lnTo>
                      <a:pt x="158" y="0"/>
                    </a:lnTo>
                    <a:lnTo>
                      <a:pt x="158" y="0"/>
                    </a:lnTo>
                    <a:close/>
                    <a:moveTo>
                      <a:pt x="252" y="158"/>
                    </a:moveTo>
                    <a:lnTo>
                      <a:pt x="252" y="158"/>
                    </a:lnTo>
                    <a:lnTo>
                      <a:pt x="244" y="156"/>
                    </a:lnTo>
                    <a:lnTo>
                      <a:pt x="238" y="152"/>
                    </a:lnTo>
                    <a:lnTo>
                      <a:pt x="238" y="152"/>
                    </a:lnTo>
                    <a:lnTo>
                      <a:pt x="234" y="146"/>
                    </a:lnTo>
                    <a:lnTo>
                      <a:pt x="232" y="138"/>
                    </a:lnTo>
                    <a:lnTo>
                      <a:pt x="232" y="138"/>
                    </a:lnTo>
                    <a:lnTo>
                      <a:pt x="232" y="126"/>
                    </a:lnTo>
                    <a:lnTo>
                      <a:pt x="228" y="112"/>
                    </a:lnTo>
                    <a:lnTo>
                      <a:pt x="222" y="102"/>
                    </a:lnTo>
                    <a:lnTo>
                      <a:pt x="214" y="92"/>
                    </a:lnTo>
                    <a:lnTo>
                      <a:pt x="204" y="84"/>
                    </a:lnTo>
                    <a:lnTo>
                      <a:pt x="194" y="76"/>
                    </a:lnTo>
                    <a:lnTo>
                      <a:pt x="182" y="72"/>
                    </a:lnTo>
                    <a:lnTo>
                      <a:pt x="168" y="70"/>
                    </a:lnTo>
                    <a:lnTo>
                      <a:pt x="168" y="70"/>
                    </a:lnTo>
                    <a:lnTo>
                      <a:pt x="160" y="68"/>
                    </a:lnTo>
                    <a:lnTo>
                      <a:pt x="154" y="64"/>
                    </a:lnTo>
                    <a:lnTo>
                      <a:pt x="150" y="58"/>
                    </a:lnTo>
                    <a:lnTo>
                      <a:pt x="150" y="50"/>
                    </a:lnTo>
                    <a:lnTo>
                      <a:pt x="150" y="50"/>
                    </a:lnTo>
                    <a:lnTo>
                      <a:pt x="152" y="42"/>
                    </a:lnTo>
                    <a:lnTo>
                      <a:pt x="156" y="38"/>
                    </a:lnTo>
                    <a:lnTo>
                      <a:pt x="162" y="34"/>
                    </a:lnTo>
                    <a:lnTo>
                      <a:pt x="170" y="32"/>
                    </a:lnTo>
                    <a:lnTo>
                      <a:pt x="170" y="32"/>
                    </a:lnTo>
                    <a:lnTo>
                      <a:pt x="190" y="36"/>
                    </a:lnTo>
                    <a:lnTo>
                      <a:pt x="210" y="42"/>
                    </a:lnTo>
                    <a:lnTo>
                      <a:pt x="226" y="52"/>
                    </a:lnTo>
                    <a:lnTo>
                      <a:pt x="242" y="66"/>
                    </a:lnTo>
                    <a:lnTo>
                      <a:pt x="254" y="80"/>
                    </a:lnTo>
                    <a:lnTo>
                      <a:pt x="262" y="98"/>
                    </a:lnTo>
                    <a:lnTo>
                      <a:pt x="268" y="118"/>
                    </a:lnTo>
                    <a:lnTo>
                      <a:pt x="270" y="138"/>
                    </a:lnTo>
                    <a:lnTo>
                      <a:pt x="270" y="138"/>
                    </a:lnTo>
                    <a:lnTo>
                      <a:pt x="270" y="146"/>
                    </a:lnTo>
                    <a:lnTo>
                      <a:pt x="266" y="152"/>
                    </a:lnTo>
                    <a:lnTo>
                      <a:pt x="266" y="152"/>
                    </a:lnTo>
                    <a:lnTo>
                      <a:pt x="260" y="156"/>
                    </a:lnTo>
                    <a:lnTo>
                      <a:pt x="252" y="158"/>
                    </a:lnTo>
                    <a:lnTo>
                      <a:pt x="252" y="158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37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sng" strike="noStrike" kern="0" cap="none" spc="0" normalizeH="0" baseline="0" noProof="0" dirty="0">
                  <a:ln>
                    <a:noFill/>
                  </a:ln>
                  <a:solidFill>
                    <a:srgbClr val="B4BADD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4" name="Rectangle 50"/>
              <p:cNvSpPr>
                <a:spLocks noChangeArrowheads="1"/>
              </p:cNvSpPr>
              <p:nvPr/>
            </p:nvSpPr>
            <p:spPr bwMode="auto">
              <a:xfrm>
                <a:off x="1838325" y="1609725"/>
                <a:ext cx="234950" cy="1143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37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sng" strike="noStrike" kern="0" cap="none" spc="0" normalizeH="0" baseline="0" noProof="0">
                  <a:ln>
                    <a:noFill/>
                  </a:ln>
                  <a:solidFill>
                    <a:srgbClr val="B4BADD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5" name="Rectangle 51"/>
              <p:cNvSpPr>
                <a:spLocks noChangeArrowheads="1"/>
              </p:cNvSpPr>
              <p:nvPr/>
            </p:nvSpPr>
            <p:spPr bwMode="auto">
              <a:xfrm>
                <a:off x="1838325" y="1765300"/>
                <a:ext cx="234950" cy="508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37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sng" strike="noStrike" kern="0" cap="none" spc="0" normalizeH="0" baseline="0" noProof="0">
                  <a:ln>
                    <a:noFill/>
                  </a:ln>
                  <a:solidFill>
                    <a:srgbClr val="B4BADD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6" name="Freeform 52"/>
              <p:cNvSpPr/>
              <p:nvPr/>
            </p:nvSpPr>
            <p:spPr bwMode="auto">
              <a:xfrm>
                <a:off x="1927225" y="911225"/>
                <a:ext cx="53975" cy="180975"/>
              </a:xfrm>
              <a:custGeom>
                <a:avLst/>
                <a:gdLst/>
                <a:ahLst/>
                <a:cxnLst>
                  <a:cxn ang="0">
                    <a:pos x="34" y="112"/>
                  </a:cxn>
                  <a:cxn ang="0">
                    <a:pos x="4" y="114"/>
                  </a:cxn>
                  <a:cxn ang="0">
                    <a:pos x="0" y="0"/>
                  </a:cxn>
                  <a:cxn ang="0">
                    <a:pos x="28" y="0"/>
                  </a:cxn>
                  <a:cxn ang="0">
                    <a:pos x="34" y="112"/>
                  </a:cxn>
                </a:cxnLst>
                <a:rect l="0" t="0" r="r" b="b"/>
                <a:pathLst>
                  <a:path w="34" h="114">
                    <a:moveTo>
                      <a:pt x="34" y="112"/>
                    </a:moveTo>
                    <a:lnTo>
                      <a:pt x="4" y="114"/>
                    </a:lnTo>
                    <a:lnTo>
                      <a:pt x="0" y="0"/>
                    </a:lnTo>
                    <a:lnTo>
                      <a:pt x="28" y="0"/>
                    </a:lnTo>
                    <a:lnTo>
                      <a:pt x="34" y="112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37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sng" strike="noStrike" kern="0" cap="none" spc="0" normalizeH="0" baseline="0" noProof="0">
                  <a:ln>
                    <a:noFill/>
                  </a:ln>
                  <a:solidFill>
                    <a:srgbClr val="B4BADD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7" name="Freeform 53"/>
              <p:cNvSpPr/>
              <p:nvPr/>
            </p:nvSpPr>
            <p:spPr bwMode="auto">
              <a:xfrm>
                <a:off x="1698625" y="962025"/>
                <a:ext cx="130175" cy="177800"/>
              </a:xfrm>
              <a:custGeom>
                <a:avLst/>
                <a:gdLst/>
                <a:ahLst/>
                <a:cxnLst>
                  <a:cxn ang="0">
                    <a:pos x="58" y="112"/>
                  </a:cxn>
                  <a:cxn ang="0">
                    <a:pos x="0" y="14"/>
                  </a:cxn>
                  <a:cxn ang="0">
                    <a:pos x="26" y="0"/>
                  </a:cxn>
                  <a:cxn ang="0">
                    <a:pos x="82" y="98"/>
                  </a:cxn>
                  <a:cxn ang="0">
                    <a:pos x="58" y="112"/>
                  </a:cxn>
                </a:cxnLst>
                <a:rect l="0" t="0" r="r" b="b"/>
                <a:pathLst>
                  <a:path w="82" h="112">
                    <a:moveTo>
                      <a:pt x="58" y="112"/>
                    </a:moveTo>
                    <a:lnTo>
                      <a:pt x="0" y="14"/>
                    </a:lnTo>
                    <a:lnTo>
                      <a:pt x="26" y="0"/>
                    </a:lnTo>
                    <a:lnTo>
                      <a:pt x="82" y="98"/>
                    </a:lnTo>
                    <a:lnTo>
                      <a:pt x="58" y="112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37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sng" strike="noStrike" kern="0" cap="none" spc="0" normalizeH="0" baseline="0" noProof="0">
                  <a:ln>
                    <a:noFill/>
                  </a:ln>
                  <a:solidFill>
                    <a:srgbClr val="B4BADD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8" name="Freeform 54"/>
              <p:cNvSpPr/>
              <p:nvPr/>
            </p:nvSpPr>
            <p:spPr bwMode="auto">
              <a:xfrm>
                <a:off x="1536700" y="1123950"/>
                <a:ext cx="180975" cy="130175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14" y="58"/>
                  </a:cxn>
                  <a:cxn ang="0">
                    <a:pos x="98" y="82"/>
                  </a:cxn>
                  <a:cxn ang="0">
                    <a:pos x="0" y="26"/>
                  </a:cxn>
                  <a:cxn ang="0">
                    <a:pos x="14" y="0"/>
                  </a:cxn>
                </a:cxnLst>
                <a:rect l="0" t="0" r="r" b="b"/>
                <a:pathLst>
                  <a:path w="114" h="82">
                    <a:moveTo>
                      <a:pt x="14" y="0"/>
                    </a:moveTo>
                    <a:lnTo>
                      <a:pt x="114" y="58"/>
                    </a:lnTo>
                    <a:lnTo>
                      <a:pt x="98" y="82"/>
                    </a:lnTo>
                    <a:lnTo>
                      <a:pt x="0" y="26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37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sng" strike="noStrike" kern="0" cap="none" spc="0" normalizeH="0" baseline="0" noProof="0">
                  <a:ln>
                    <a:noFill/>
                  </a:ln>
                  <a:solidFill>
                    <a:srgbClr val="B4BADD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9" name="Freeform 55"/>
              <p:cNvSpPr/>
              <p:nvPr/>
            </p:nvSpPr>
            <p:spPr bwMode="auto">
              <a:xfrm>
                <a:off x="2190750" y="1123950"/>
                <a:ext cx="177800" cy="130175"/>
              </a:xfrm>
              <a:custGeom>
                <a:avLst/>
                <a:gdLst/>
                <a:ahLst/>
                <a:cxnLst>
                  <a:cxn ang="0">
                    <a:pos x="98" y="0"/>
                  </a:cxn>
                  <a:cxn ang="0">
                    <a:pos x="0" y="58"/>
                  </a:cxn>
                  <a:cxn ang="0">
                    <a:pos x="14" y="82"/>
                  </a:cxn>
                  <a:cxn ang="0">
                    <a:pos x="112" y="26"/>
                  </a:cxn>
                  <a:cxn ang="0">
                    <a:pos x="98" y="0"/>
                  </a:cxn>
                </a:cxnLst>
                <a:rect l="0" t="0" r="r" b="b"/>
                <a:pathLst>
                  <a:path w="112" h="82">
                    <a:moveTo>
                      <a:pt x="98" y="0"/>
                    </a:moveTo>
                    <a:lnTo>
                      <a:pt x="0" y="58"/>
                    </a:lnTo>
                    <a:lnTo>
                      <a:pt x="14" y="82"/>
                    </a:lnTo>
                    <a:lnTo>
                      <a:pt x="112" y="26"/>
                    </a:lnTo>
                    <a:lnTo>
                      <a:pt x="98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37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sng" strike="noStrike" kern="0" cap="none" spc="0" normalizeH="0" baseline="0" noProof="0">
                  <a:ln>
                    <a:noFill/>
                  </a:ln>
                  <a:solidFill>
                    <a:srgbClr val="B4BADD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0" name="Freeform 56"/>
              <p:cNvSpPr/>
              <p:nvPr/>
            </p:nvSpPr>
            <p:spPr bwMode="auto">
              <a:xfrm>
                <a:off x="2076450" y="962025"/>
                <a:ext cx="130175" cy="177800"/>
              </a:xfrm>
              <a:custGeom>
                <a:avLst/>
                <a:gdLst/>
                <a:ahLst/>
                <a:cxnLst>
                  <a:cxn ang="0">
                    <a:pos x="26" y="112"/>
                  </a:cxn>
                  <a:cxn ang="0">
                    <a:pos x="0" y="98"/>
                  </a:cxn>
                  <a:cxn ang="0">
                    <a:pos x="58" y="0"/>
                  </a:cxn>
                  <a:cxn ang="0">
                    <a:pos x="82" y="14"/>
                  </a:cxn>
                  <a:cxn ang="0">
                    <a:pos x="26" y="112"/>
                  </a:cxn>
                </a:cxnLst>
                <a:rect l="0" t="0" r="r" b="b"/>
                <a:pathLst>
                  <a:path w="82" h="112">
                    <a:moveTo>
                      <a:pt x="26" y="112"/>
                    </a:moveTo>
                    <a:lnTo>
                      <a:pt x="0" y="98"/>
                    </a:lnTo>
                    <a:lnTo>
                      <a:pt x="58" y="0"/>
                    </a:lnTo>
                    <a:lnTo>
                      <a:pt x="82" y="14"/>
                    </a:lnTo>
                    <a:lnTo>
                      <a:pt x="26" y="112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37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sng" strike="noStrike" kern="0" cap="none" spc="0" normalizeH="0" baseline="0" noProof="0">
                  <a:ln>
                    <a:noFill/>
                  </a:ln>
                  <a:solidFill>
                    <a:srgbClr val="B4BADD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1" name="组 86"/>
          <p:cNvGrpSpPr/>
          <p:nvPr/>
        </p:nvGrpSpPr>
        <p:grpSpPr>
          <a:xfrm>
            <a:off x="6208214" y="1791956"/>
            <a:ext cx="2050473" cy="2050473"/>
            <a:chOff x="9095944" y="2350114"/>
            <a:chExt cx="2050473" cy="2050473"/>
          </a:xfrm>
          <a:solidFill>
            <a:srgbClr val="4F81BD"/>
          </a:solidFill>
        </p:grpSpPr>
        <p:sp>
          <p:nvSpPr>
            <p:cNvPr id="32" name="泪珠形 71"/>
            <p:cNvSpPr/>
            <p:nvPr/>
          </p:nvSpPr>
          <p:spPr>
            <a:xfrm flipH="1" flipV="1">
              <a:off x="9095944" y="2350114"/>
              <a:ext cx="2050473" cy="2050473"/>
            </a:xfrm>
            <a:prstGeom prst="teardrop">
              <a:avLst/>
            </a:prstGeom>
            <a:grpFill/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37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B4BADD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3" name="Freeform 217"/>
            <p:cNvSpPr>
              <a:spLocks noEditPoints="1"/>
            </p:cNvSpPr>
            <p:nvPr/>
          </p:nvSpPr>
          <p:spPr bwMode="auto">
            <a:xfrm>
              <a:off x="9939491" y="2982611"/>
              <a:ext cx="448331" cy="326059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176" y="176"/>
                </a:cxn>
                <a:cxn ang="0">
                  <a:pos x="352" y="32"/>
                </a:cxn>
                <a:cxn ang="0">
                  <a:pos x="352" y="0"/>
                </a:cxn>
                <a:cxn ang="0">
                  <a:pos x="0" y="0"/>
                </a:cxn>
                <a:cxn ang="0">
                  <a:pos x="0" y="32"/>
                </a:cxn>
                <a:cxn ang="0">
                  <a:pos x="0" y="228"/>
                </a:cxn>
                <a:cxn ang="0">
                  <a:pos x="86" y="132"/>
                </a:cxn>
                <a:cxn ang="0">
                  <a:pos x="0" y="54"/>
                </a:cxn>
                <a:cxn ang="0">
                  <a:pos x="0" y="228"/>
                </a:cxn>
                <a:cxn ang="0">
                  <a:pos x="352" y="230"/>
                </a:cxn>
                <a:cxn ang="0">
                  <a:pos x="262" y="132"/>
                </a:cxn>
                <a:cxn ang="0">
                  <a:pos x="352" y="56"/>
                </a:cxn>
                <a:cxn ang="0">
                  <a:pos x="352" y="230"/>
                </a:cxn>
                <a:cxn ang="0">
                  <a:pos x="176" y="204"/>
                </a:cxn>
                <a:cxn ang="0">
                  <a:pos x="104" y="144"/>
                </a:cxn>
                <a:cxn ang="0">
                  <a:pos x="0" y="256"/>
                </a:cxn>
                <a:cxn ang="0">
                  <a:pos x="352" y="256"/>
                </a:cxn>
                <a:cxn ang="0">
                  <a:pos x="248" y="144"/>
                </a:cxn>
                <a:cxn ang="0">
                  <a:pos x="176" y="204"/>
                </a:cxn>
              </a:cxnLst>
              <a:rect l="0" t="0" r="r" b="b"/>
              <a:pathLst>
                <a:path w="352" h="256">
                  <a:moveTo>
                    <a:pt x="0" y="32"/>
                  </a:moveTo>
                  <a:lnTo>
                    <a:pt x="176" y="176"/>
                  </a:lnTo>
                  <a:lnTo>
                    <a:pt x="352" y="32"/>
                  </a:lnTo>
                  <a:lnTo>
                    <a:pt x="352" y="0"/>
                  </a:lnTo>
                  <a:lnTo>
                    <a:pt x="0" y="0"/>
                  </a:lnTo>
                  <a:lnTo>
                    <a:pt x="0" y="32"/>
                  </a:lnTo>
                  <a:close/>
                  <a:moveTo>
                    <a:pt x="0" y="228"/>
                  </a:moveTo>
                  <a:lnTo>
                    <a:pt x="86" y="132"/>
                  </a:lnTo>
                  <a:lnTo>
                    <a:pt x="0" y="54"/>
                  </a:lnTo>
                  <a:lnTo>
                    <a:pt x="0" y="228"/>
                  </a:lnTo>
                  <a:close/>
                  <a:moveTo>
                    <a:pt x="352" y="230"/>
                  </a:moveTo>
                  <a:lnTo>
                    <a:pt x="262" y="132"/>
                  </a:lnTo>
                  <a:lnTo>
                    <a:pt x="352" y="56"/>
                  </a:lnTo>
                  <a:lnTo>
                    <a:pt x="352" y="230"/>
                  </a:lnTo>
                  <a:close/>
                  <a:moveTo>
                    <a:pt x="176" y="204"/>
                  </a:moveTo>
                  <a:lnTo>
                    <a:pt x="104" y="144"/>
                  </a:lnTo>
                  <a:lnTo>
                    <a:pt x="0" y="256"/>
                  </a:lnTo>
                  <a:lnTo>
                    <a:pt x="352" y="256"/>
                  </a:lnTo>
                  <a:lnTo>
                    <a:pt x="248" y="144"/>
                  </a:lnTo>
                  <a:lnTo>
                    <a:pt x="176" y="204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37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B4BADD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cxnSp>
        <p:nvCxnSpPr>
          <p:cNvPr id="34" name="直线连接符 105"/>
          <p:cNvCxnSpPr/>
          <p:nvPr/>
        </p:nvCxnSpPr>
        <p:spPr>
          <a:xfrm>
            <a:off x="3412996" y="2454341"/>
            <a:ext cx="1073797" cy="0"/>
          </a:xfrm>
          <a:prstGeom prst="line">
            <a:avLst/>
          </a:prstGeom>
          <a:noFill/>
          <a:ln w="22225" cap="flat" cmpd="sng" algn="ctr">
            <a:solidFill>
              <a:schemeClr val="bg1"/>
            </a:solidFill>
            <a:prstDash val="solid"/>
            <a:miter lim="800000"/>
            <a:headEnd type="oval"/>
            <a:tailEnd type="oval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35" name="直线连接符 108"/>
          <p:cNvCxnSpPr/>
          <p:nvPr/>
        </p:nvCxnSpPr>
        <p:spPr>
          <a:xfrm>
            <a:off x="3412996" y="4597761"/>
            <a:ext cx="1073797" cy="0"/>
          </a:xfrm>
          <a:prstGeom prst="line">
            <a:avLst/>
          </a:prstGeom>
          <a:noFill/>
          <a:ln w="22225" cap="flat" cmpd="sng" algn="ctr">
            <a:solidFill>
              <a:schemeClr val="bg1"/>
            </a:solidFill>
            <a:prstDash val="solid"/>
            <a:miter lim="800000"/>
            <a:headEnd type="oval"/>
            <a:tailEnd type="oval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36" name="直线连接符 109"/>
          <p:cNvCxnSpPr/>
          <p:nvPr/>
        </p:nvCxnSpPr>
        <p:spPr>
          <a:xfrm>
            <a:off x="7846452" y="2454341"/>
            <a:ext cx="1073797" cy="0"/>
          </a:xfrm>
          <a:prstGeom prst="line">
            <a:avLst/>
          </a:prstGeom>
          <a:noFill/>
          <a:ln w="22225" cap="flat" cmpd="sng" algn="ctr">
            <a:solidFill>
              <a:schemeClr val="bg1"/>
            </a:solidFill>
            <a:prstDash val="solid"/>
            <a:miter lim="800000"/>
            <a:headEnd type="oval"/>
            <a:tailEnd type="oval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37" name="直线连接符 110"/>
          <p:cNvCxnSpPr/>
          <p:nvPr/>
        </p:nvCxnSpPr>
        <p:spPr>
          <a:xfrm>
            <a:off x="7846452" y="4597761"/>
            <a:ext cx="1073797" cy="0"/>
          </a:xfrm>
          <a:prstGeom prst="line">
            <a:avLst/>
          </a:prstGeom>
          <a:noFill/>
          <a:ln w="22225" cap="flat" cmpd="sng" algn="ctr">
            <a:solidFill>
              <a:schemeClr val="bg1"/>
            </a:solidFill>
            <a:prstDash val="solid"/>
            <a:miter lim="800000"/>
            <a:headEnd type="oval"/>
            <a:tailEnd type="oval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38" name="文本框 37"/>
          <p:cNvSpPr txBox="1"/>
          <p:nvPr/>
        </p:nvSpPr>
        <p:spPr>
          <a:xfrm>
            <a:off x="1085802" y="2031905"/>
            <a:ext cx="2699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B4BADD"/>
                </a:solidFill>
                <a:cs typeface="+mn-ea"/>
                <a:sym typeface="+mn-lt"/>
              </a:rPr>
              <a:t>volumes</a:t>
            </a:r>
            <a:endParaRPr lang="zh-CN" altLang="en-US" sz="2800" b="1" dirty="0">
              <a:solidFill>
                <a:srgbClr val="B4BADD"/>
              </a:solidFill>
              <a:cs typeface="+mn-ea"/>
              <a:sym typeface="+mn-lt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60423" y="2567830"/>
            <a:ext cx="251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B4BADD"/>
                </a:solidFill>
                <a:cs typeface="+mn-ea"/>
                <a:sym typeface="+mn-lt"/>
              </a:rPr>
              <a:t>在</a:t>
            </a:r>
            <a:r>
              <a:rPr lang="en-US" altLang="zh-CN" dirty="0">
                <a:solidFill>
                  <a:srgbClr val="B4BADD"/>
                </a:solidFill>
                <a:cs typeface="+mn-ea"/>
                <a:sym typeface="+mn-lt"/>
              </a:rPr>
              <a:t>swarm</a:t>
            </a:r>
            <a:r>
              <a:rPr lang="zh-CN" altLang="en-US" dirty="0">
                <a:solidFill>
                  <a:srgbClr val="B4BADD"/>
                </a:solidFill>
                <a:cs typeface="+mn-ea"/>
                <a:sym typeface="+mn-lt"/>
              </a:rPr>
              <a:t>下容器可以跨机器使用相同挂载点</a:t>
            </a:r>
            <a:endParaRPr lang="zh-CN" altLang="en-US" dirty="0">
              <a:solidFill>
                <a:srgbClr val="B4BADD"/>
              </a:solidFill>
              <a:cs typeface="+mn-ea"/>
              <a:sym typeface="+mn-lt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431650" y="2064171"/>
            <a:ext cx="2699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B4BADD"/>
                </a:solidFill>
                <a:cs typeface="+mn-ea"/>
                <a:sym typeface="+mn-lt"/>
              </a:rPr>
              <a:t>network</a:t>
            </a:r>
            <a:endParaRPr lang="zh-CN" altLang="en-US" sz="2800" b="1" dirty="0">
              <a:solidFill>
                <a:srgbClr val="B4BADD"/>
              </a:solidFill>
              <a:cs typeface="+mn-ea"/>
              <a:sym typeface="+mn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9106270" y="2600096"/>
            <a:ext cx="251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B4BADD"/>
                </a:solidFill>
                <a:cs typeface="+mn-ea"/>
                <a:sym typeface="+mn-lt"/>
              </a:rPr>
              <a:t>负载均衡的关键</a:t>
            </a:r>
            <a:endParaRPr lang="zh-CN" altLang="en-US" dirty="0">
              <a:solidFill>
                <a:srgbClr val="B4BADD"/>
              </a:solidFill>
              <a:cs typeface="+mn-ea"/>
              <a:sym typeface="+mn-lt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119777" y="4112839"/>
            <a:ext cx="2699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B4BADD"/>
                </a:solidFill>
                <a:cs typeface="+mn-ea"/>
                <a:sym typeface="+mn-lt"/>
              </a:rPr>
              <a:t>stack</a:t>
            </a:r>
            <a:endParaRPr lang="zh-CN" altLang="en-US" sz="2800" b="1" dirty="0">
              <a:solidFill>
                <a:srgbClr val="B4BADD"/>
              </a:solidFill>
              <a:cs typeface="+mn-ea"/>
              <a:sym typeface="+mn-lt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794399" y="4648764"/>
            <a:ext cx="251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B4BADD"/>
                </a:solidFill>
                <a:cs typeface="+mn-ea"/>
                <a:sym typeface="+mn-lt"/>
              </a:rPr>
              <a:t>一组可被管理分配的</a:t>
            </a:r>
            <a:r>
              <a:rPr lang="en-US" altLang="zh-CN" dirty="0">
                <a:solidFill>
                  <a:srgbClr val="B4BADD"/>
                </a:solidFill>
                <a:cs typeface="+mn-ea"/>
                <a:sym typeface="+mn-lt"/>
              </a:rPr>
              <a:t>service</a:t>
            </a:r>
            <a:endParaRPr lang="zh-CN" altLang="en-US" dirty="0">
              <a:solidFill>
                <a:srgbClr val="B4BADD"/>
              </a:solidFill>
              <a:cs typeface="+mn-ea"/>
              <a:sym typeface="+mn-lt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9389084" y="4145105"/>
            <a:ext cx="2699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B4BADD"/>
                </a:solidFill>
                <a:cs typeface="+mn-ea"/>
                <a:sym typeface="+mn-lt"/>
              </a:rPr>
              <a:t>service</a:t>
            </a:r>
            <a:endParaRPr lang="zh-CN" altLang="en-US" sz="2800" b="1" dirty="0">
              <a:solidFill>
                <a:srgbClr val="B4BADD"/>
              </a:solidFill>
              <a:cs typeface="+mn-ea"/>
              <a:sym typeface="+mn-lt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9063706" y="4681030"/>
            <a:ext cx="251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B4BADD"/>
                </a:solidFill>
                <a:cs typeface="+mn-ea"/>
                <a:sym typeface="+mn-lt"/>
              </a:rPr>
              <a:t>一个最小的分配单位</a:t>
            </a:r>
            <a:endParaRPr lang="zh-CN" altLang="en-US" dirty="0">
              <a:solidFill>
                <a:srgbClr val="B4BADD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1" grpId="0"/>
      <p:bldP spid="42" grpId="0"/>
      <p:bldP spid="44" grpId="0"/>
      <p:bldP spid="45" grpId="0"/>
      <p:bldP spid="47" grpId="0"/>
      <p:bldP spid="4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599752" y="732620"/>
            <a:ext cx="4699629" cy="575277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392975" y="1881809"/>
            <a:ext cx="1113183" cy="193899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latin typeface="汉仪大宋简" panose="02010609000101010101" pitchFamily="49" charset="-122"/>
                <a:ea typeface="汉仪大宋简" panose="02010609000101010101" pitchFamily="49" charset="-122"/>
                <a:cs typeface="+mn-ea"/>
                <a:sym typeface="+mn-lt"/>
              </a:rPr>
              <a:t>目录</a:t>
            </a:r>
            <a:endParaRPr lang="zh-CN" altLang="en-US" sz="6000" dirty="0">
              <a:latin typeface="汉仪大宋简" panose="02010609000101010101" pitchFamily="49" charset="-122"/>
              <a:ea typeface="汉仪大宋简" panose="02010609000101010101" pitchFamily="49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6304758" y="1050773"/>
            <a:ext cx="1877599" cy="105632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679096" y="1338472"/>
            <a:ext cx="662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182357" y="1338470"/>
            <a:ext cx="1877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dirty="0">
                <a:cs typeface="+mn-ea"/>
                <a:sym typeface="+mn-lt"/>
              </a:rPr>
              <a:t>面对问题学习</a:t>
            </a:r>
            <a:endParaRPr lang="zh-CN" altLang="en-US" sz="2000" dirty="0">
              <a:cs typeface="+mn-ea"/>
              <a:sym typeface="+mn-lt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6231128" y="2928007"/>
            <a:ext cx="2024853" cy="1056322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761297" y="3163782"/>
            <a:ext cx="662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21505" y="3050041"/>
            <a:ext cx="1877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dirty="0">
                <a:cs typeface="+mn-ea"/>
                <a:sym typeface="+mn-lt"/>
              </a:rPr>
              <a:t>多种方式探索</a:t>
            </a:r>
            <a:endParaRPr lang="zh-CN" altLang="en-US" sz="2000" dirty="0">
              <a:cs typeface="+mn-ea"/>
              <a:sym typeface="+mn-lt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6231128" y="4502541"/>
            <a:ext cx="1877599" cy="1056322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6605466" y="4790240"/>
            <a:ext cx="662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108727" y="4790238"/>
            <a:ext cx="2573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dirty="0">
                <a:cs typeface="+mn-ea"/>
                <a:sym typeface="+mn-lt"/>
              </a:rPr>
              <a:t>从方案中总结技术点</a:t>
            </a:r>
            <a:endParaRPr lang="zh-CN" altLang="en-US" sz="20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/>
      <p:bldP spid="11" grpId="0"/>
      <p:bldP spid="12" grpId="0"/>
      <p:bldP spid="15" grpId="0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4111576" y="552612"/>
            <a:ext cx="4699629" cy="575277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 rot="8561165">
            <a:off x="8364415" y="225084"/>
            <a:ext cx="3580228" cy="3580228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065489" y="697757"/>
            <a:ext cx="2380343" cy="501771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470873" y="3599543"/>
            <a:ext cx="32979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cs typeface="+mn-ea"/>
                <a:sym typeface="+mn-lt"/>
              </a:rPr>
              <a:t>FANTION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300250" y="1455058"/>
            <a:ext cx="116114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dirty="0">
                <a:cs typeface="+mn-ea"/>
                <a:sym typeface="+mn-lt"/>
              </a:rPr>
              <a:t>再见</a:t>
            </a:r>
            <a:endParaRPr lang="zh-CN" altLang="en-US" sz="8000" dirty="0">
              <a:cs typeface="+mn-ea"/>
              <a:sym typeface="+mn-lt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6461391" y="1455055"/>
            <a:ext cx="0" cy="26815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6565997" y="2322274"/>
            <a:ext cx="4788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cs typeface="+mn-ea"/>
                <a:sym typeface="+mn-lt"/>
              </a:rPr>
              <a:t>生命不息变化不止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733148" y="5363411"/>
            <a:ext cx="1712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cs typeface="+mn-ea"/>
                <a:sym typeface="+mn-lt"/>
              </a:rPr>
              <a:t>2020.09.29</a:t>
            </a:r>
            <a:endParaRPr lang="zh-CN" altLang="en-US" sz="14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4 -0.00394 L -0.40351 0.58935 " pathEditMode="relative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3711167" y="1554356"/>
            <a:ext cx="5663885" cy="318645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465986" y="2782673"/>
            <a:ext cx="3021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>
                <a:solidFill>
                  <a:schemeClr val="bg1"/>
                </a:solidFill>
                <a:cs typeface="+mn-ea"/>
                <a:sym typeface="+mn-lt"/>
              </a:rPr>
              <a:t>面对问题学习</a:t>
            </a:r>
            <a:endParaRPr lang="en-US" altLang="zh-CN" sz="3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57203" y="3484741"/>
            <a:ext cx="1877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minIO</a:t>
            </a: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扩容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18054" y="162802"/>
            <a:ext cx="11542644" cy="6532396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0">
                  <a:srgbClr val="437DC0"/>
                </a:gs>
                <a:gs pos="53000">
                  <a:schemeClr val="accent1">
                    <a:lumMod val="45000"/>
                    <a:lumOff val="55000"/>
                  </a:schemeClr>
                </a:gs>
                <a:gs pos="100000">
                  <a:srgbClr val="ED4B93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17791" y="1312515"/>
            <a:ext cx="6428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一个对象存储服务，兼容亚马逊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S3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云存储服务接口</a:t>
            </a:r>
            <a:endParaRPr lang="zh-CN" altLang="en-US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32407" y="739021"/>
            <a:ext cx="1877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minIO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是什么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408" y="2682122"/>
            <a:ext cx="1877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minIO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能做什么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17791" y="3244334"/>
            <a:ext cx="6428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存储大容量非结构化的数据</a:t>
            </a:r>
            <a:endParaRPr lang="zh-CN" altLang="en-US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32407" y="4285932"/>
            <a:ext cx="2202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minIO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使用的问题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217790" y="4848144"/>
            <a:ext cx="6428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磁盘不够用</a:t>
            </a:r>
            <a:endParaRPr lang="zh-CN" altLang="en-US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729563" y="439816"/>
            <a:ext cx="2592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cs typeface="+mn-ea"/>
                <a:sym typeface="+mn-lt"/>
              </a:rPr>
              <a:t>——minIO</a:t>
            </a:r>
            <a:r>
              <a:rPr lang="zh-CN" altLang="en-US" sz="2000" dirty="0">
                <a:cs typeface="+mn-ea"/>
                <a:sym typeface="+mn-lt"/>
              </a:rPr>
              <a:t>介绍</a:t>
            </a:r>
            <a:r>
              <a:rPr lang="en-US" altLang="zh-CN" sz="2000" dirty="0">
                <a:cs typeface="+mn-ea"/>
                <a:sym typeface="+mn-lt"/>
              </a:rPr>
              <a:t>——</a:t>
            </a:r>
            <a:endParaRPr lang="zh-CN" altLang="en-US" sz="20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318054" y="162802"/>
            <a:ext cx="11542644" cy="6532396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0">
                  <a:srgbClr val="437DC0"/>
                </a:gs>
                <a:gs pos="53000">
                  <a:schemeClr val="accent1">
                    <a:lumMod val="45000"/>
                    <a:lumOff val="55000"/>
                  </a:schemeClr>
                </a:gs>
                <a:gs pos="100000">
                  <a:srgbClr val="ED4B93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99312" y="725715"/>
            <a:ext cx="10593379" cy="5406571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29563" y="439816"/>
            <a:ext cx="2592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cs typeface="+mn-ea"/>
                <a:sym typeface="+mn-lt"/>
              </a:rPr>
              <a:t>——</a:t>
            </a:r>
            <a:r>
              <a:rPr lang="zh-CN" altLang="en-US" sz="2000" dirty="0">
                <a:cs typeface="+mn-ea"/>
                <a:sym typeface="+mn-lt"/>
              </a:rPr>
              <a:t>原来的配置</a:t>
            </a:r>
            <a:r>
              <a:rPr lang="en-US" altLang="zh-CN" sz="2000" dirty="0">
                <a:cs typeface="+mn-ea"/>
                <a:sym typeface="+mn-lt"/>
              </a:rPr>
              <a:t>——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5" name="等腰三角形 3"/>
          <p:cNvSpPr/>
          <p:nvPr/>
        </p:nvSpPr>
        <p:spPr>
          <a:xfrm rot="1394713">
            <a:off x="4723803" y="2087301"/>
            <a:ext cx="3440337" cy="2465626"/>
          </a:xfrm>
          <a:custGeom>
            <a:avLst/>
            <a:gdLst>
              <a:gd name="connsiteX0" fmla="*/ 0 w 2088232"/>
              <a:gd name="connsiteY0" fmla="*/ 1800200 h 1800200"/>
              <a:gd name="connsiteX1" fmla="*/ 1044116 w 2088232"/>
              <a:gd name="connsiteY1" fmla="*/ 0 h 1800200"/>
              <a:gd name="connsiteX2" fmla="*/ 2088232 w 2088232"/>
              <a:gd name="connsiteY2" fmla="*/ 1800200 h 1800200"/>
              <a:gd name="connsiteX3" fmla="*/ 0 w 2088232"/>
              <a:gd name="connsiteY3" fmla="*/ 1800200 h 1800200"/>
              <a:gd name="connsiteX0-1" fmla="*/ 447800 w 2536032"/>
              <a:gd name="connsiteY0-2" fmla="*/ 2233337 h 2233337"/>
              <a:gd name="connsiteX1-3" fmla="*/ 0 w 2536032"/>
              <a:gd name="connsiteY1-4" fmla="*/ 0 h 2233337"/>
              <a:gd name="connsiteX2-5" fmla="*/ 2536032 w 2536032"/>
              <a:gd name="connsiteY2-6" fmla="*/ 2233337 h 2233337"/>
              <a:gd name="connsiteX3-7" fmla="*/ 447800 w 2536032"/>
              <a:gd name="connsiteY3-8" fmla="*/ 2233337 h 2233337"/>
              <a:gd name="connsiteX0-9" fmla="*/ 447800 w 2632284"/>
              <a:gd name="connsiteY0-10" fmla="*/ 2233337 h 2233337"/>
              <a:gd name="connsiteX1-11" fmla="*/ 0 w 2632284"/>
              <a:gd name="connsiteY1-12" fmla="*/ 0 h 2233337"/>
              <a:gd name="connsiteX2-13" fmla="*/ 2632284 w 2632284"/>
              <a:gd name="connsiteY2-14" fmla="*/ 1431231 h 2233337"/>
              <a:gd name="connsiteX3-15" fmla="*/ 447800 w 2632284"/>
              <a:gd name="connsiteY3-16" fmla="*/ 2233337 h 2233337"/>
              <a:gd name="connsiteX0-17" fmla="*/ 447800 w 2632284"/>
              <a:gd name="connsiteY0-18" fmla="*/ 2233337 h 2233337"/>
              <a:gd name="connsiteX1-19" fmla="*/ 0 w 2632284"/>
              <a:gd name="connsiteY1-20" fmla="*/ 0 h 2233337"/>
              <a:gd name="connsiteX2-21" fmla="*/ 2632284 w 2632284"/>
              <a:gd name="connsiteY2-22" fmla="*/ 1431231 h 2233337"/>
              <a:gd name="connsiteX3-23" fmla="*/ 1617785 w 2632284"/>
              <a:gd name="connsiteY3-24" fmla="*/ 1764288 h 2233337"/>
              <a:gd name="connsiteX4" fmla="*/ 447800 w 2632284"/>
              <a:gd name="connsiteY4" fmla="*/ 2233337 h 2233337"/>
              <a:gd name="connsiteX0-25" fmla="*/ 447800 w 2632284"/>
              <a:gd name="connsiteY0-26" fmla="*/ 2233337 h 2233337"/>
              <a:gd name="connsiteX1-27" fmla="*/ 0 w 2632284"/>
              <a:gd name="connsiteY1-28" fmla="*/ 0 h 2233337"/>
              <a:gd name="connsiteX2-29" fmla="*/ 2632284 w 2632284"/>
              <a:gd name="connsiteY2-30" fmla="*/ 1431231 h 2233337"/>
              <a:gd name="connsiteX3-31" fmla="*/ 2612395 w 2632284"/>
              <a:gd name="connsiteY3-32" fmla="*/ 1844498 h 2233337"/>
              <a:gd name="connsiteX4-33" fmla="*/ 447800 w 2632284"/>
              <a:gd name="connsiteY4-34" fmla="*/ 2233337 h 2233337"/>
              <a:gd name="connsiteX0-35" fmla="*/ 1570748 w 2632284"/>
              <a:gd name="connsiteY0-36" fmla="*/ 1286853 h 1844498"/>
              <a:gd name="connsiteX1-37" fmla="*/ 0 w 2632284"/>
              <a:gd name="connsiteY1-38" fmla="*/ 0 h 1844498"/>
              <a:gd name="connsiteX2-39" fmla="*/ 2632284 w 2632284"/>
              <a:gd name="connsiteY2-40" fmla="*/ 1431231 h 1844498"/>
              <a:gd name="connsiteX3-41" fmla="*/ 2612395 w 2632284"/>
              <a:gd name="connsiteY3-42" fmla="*/ 1844498 h 1844498"/>
              <a:gd name="connsiteX4-43" fmla="*/ 1570748 w 2632284"/>
              <a:gd name="connsiteY4-44" fmla="*/ 1286853 h 1844498"/>
              <a:gd name="connsiteX0-45" fmla="*/ 2196390 w 2632284"/>
              <a:gd name="connsiteY0-46" fmla="*/ 1912495 h 1912495"/>
              <a:gd name="connsiteX1-47" fmla="*/ 0 w 2632284"/>
              <a:gd name="connsiteY1-48" fmla="*/ 0 h 1912495"/>
              <a:gd name="connsiteX2-49" fmla="*/ 2632284 w 2632284"/>
              <a:gd name="connsiteY2-50" fmla="*/ 1431231 h 1912495"/>
              <a:gd name="connsiteX3-51" fmla="*/ 2612395 w 2632284"/>
              <a:gd name="connsiteY3-52" fmla="*/ 1844498 h 1912495"/>
              <a:gd name="connsiteX4-53" fmla="*/ 2196390 w 2632284"/>
              <a:gd name="connsiteY4-54" fmla="*/ 1912495 h 1912495"/>
              <a:gd name="connsiteX0-55" fmla="*/ 2196390 w 2632284"/>
              <a:gd name="connsiteY0-56" fmla="*/ 1912495 h 1924709"/>
              <a:gd name="connsiteX1-57" fmla="*/ 0 w 2632284"/>
              <a:gd name="connsiteY1-58" fmla="*/ 0 h 1924709"/>
              <a:gd name="connsiteX2-59" fmla="*/ 2632284 w 2632284"/>
              <a:gd name="connsiteY2-60" fmla="*/ 1431231 h 1924709"/>
              <a:gd name="connsiteX3-61" fmla="*/ 2355722 w 2632284"/>
              <a:gd name="connsiteY3-62" fmla="*/ 1924709 h 1924709"/>
              <a:gd name="connsiteX4-63" fmla="*/ 2196390 w 2632284"/>
              <a:gd name="connsiteY4-64" fmla="*/ 1912495 h 1924709"/>
              <a:gd name="connsiteX0-65" fmla="*/ 2244516 w 2632284"/>
              <a:gd name="connsiteY0-66" fmla="*/ 1527484 h 1924709"/>
              <a:gd name="connsiteX1-67" fmla="*/ 0 w 2632284"/>
              <a:gd name="connsiteY1-68" fmla="*/ 0 h 1924709"/>
              <a:gd name="connsiteX2-69" fmla="*/ 2632284 w 2632284"/>
              <a:gd name="connsiteY2-70" fmla="*/ 1431231 h 1924709"/>
              <a:gd name="connsiteX3-71" fmla="*/ 2355722 w 2632284"/>
              <a:gd name="connsiteY3-72" fmla="*/ 1924709 h 1924709"/>
              <a:gd name="connsiteX4-73" fmla="*/ 2244516 w 2632284"/>
              <a:gd name="connsiteY4-74" fmla="*/ 1527484 h 1924709"/>
              <a:gd name="connsiteX0-75" fmla="*/ 2244516 w 2728537"/>
              <a:gd name="connsiteY0-76" fmla="*/ 1527484 h 1924709"/>
              <a:gd name="connsiteX1-77" fmla="*/ 0 w 2728537"/>
              <a:gd name="connsiteY1-78" fmla="*/ 0 h 1924709"/>
              <a:gd name="connsiteX2-79" fmla="*/ 2728537 w 2728537"/>
              <a:gd name="connsiteY2-80" fmla="*/ 1174558 h 1924709"/>
              <a:gd name="connsiteX3-81" fmla="*/ 2355722 w 2728537"/>
              <a:gd name="connsiteY3-82" fmla="*/ 1924709 h 1924709"/>
              <a:gd name="connsiteX4-83" fmla="*/ 2244516 w 2728537"/>
              <a:gd name="connsiteY4-84" fmla="*/ 1527484 h 1924709"/>
              <a:gd name="connsiteX0-85" fmla="*/ 2244516 w 2849134"/>
              <a:gd name="connsiteY0-86" fmla="*/ 1530200 h 1927425"/>
              <a:gd name="connsiteX1-87" fmla="*/ 0 w 2849134"/>
              <a:gd name="connsiteY1-88" fmla="*/ 2716 h 1927425"/>
              <a:gd name="connsiteX2-89" fmla="*/ 2728537 w 2849134"/>
              <a:gd name="connsiteY2-90" fmla="*/ 1177274 h 1927425"/>
              <a:gd name="connsiteX3-91" fmla="*/ 2355722 w 2849134"/>
              <a:gd name="connsiteY3-92" fmla="*/ 1927425 h 1927425"/>
              <a:gd name="connsiteX4-93" fmla="*/ 2244516 w 2849134"/>
              <a:gd name="connsiteY4-94" fmla="*/ 1530200 h 1927425"/>
              <a:gd name="connsiteX0-95" fmla="*/ 2244516 w 2776007"/>
              <a:gd name="connsiteY0-96" fmla="*/ 1530941 h 1928166"/>
              <a:gd name="connsiteX1-97" fmla="*/ 0 w 2776007"/>
              <a:gd name="connsiteY1-98" fmla="*/ 3457 h 1928166"/>
              <a:gd name="connsiteX2-99" fmla="*/ 2728537 w 2776007"/>
              <a:gd name="connsiteY2-100" fmla="*/ 1178015 h 1928166"/>
              <a:gd name="connsiteX3-101" fmla="*/ 2355722 w 2776007"/>
              <a:gd name="connsiteY3-102" fmla="*/ 1928166 h 1928166"/>
              <a:gd name="connsiteX4-103" fmla="*/ 2244516 w 2776007"/>
              <a:gd name="connsiteY4-104" fmla="*/ 1530941 h 1928166"/>
              <a:gd name="connsiteX0-105" fmla="*/ 2196390 w 2776007"/>
              <a:gd name="connsiteY0-106" fmla="*/ 969468 h 1928166"/>
              <a:gd name="connsiteX1-107" fmla="*/ 0 w 2776007"/>
              <a:gd name="connsiteY1-108" fmla="*/ 3457 h 1928166"/>
              <a:gd name="connsiteX2-109" fmla="*/ 2728537 w 2776007"/>
              <a:gd name="connsiteY2-110" fmla="*/ 1178015 h 1928166"/>
              <a:gd name="connsiteX3-111" fmla="*/ 2355722 w 2776007"/>
              <a:gd name="connsiteY3-112" fmla="*/ 1928166 h 1928166"/>
              <a:gd name="connsiteX4-113" fmla="*/ 2196390 w 2776007"/>
              <a:gd name="connsiteY4-114" fmla="*/ 969468 h 1928166"/>
              <a:gd name="connsiteX0-115" fmla="*/ 2196390 w 2775107"/>
              <a:gd name="connsiteY0-116" fmla="*/ 969468 h 1928166"/>
              <a:gd name="connsiteX1-117" fmla="*/ 0 w 2775107"/>
              <a:gd name="connsiteY1-118" fmla="*/ 3457 h 1928166"/>
              <a:gd name="connsiteX2-119" fmla="*/ 2728537 w 2775107"/>
              <a:gd name="connsiteY2-120" fmla="*/ 1178015 h 1928166"/>
              <a:gd name="connsiteX3-121" fmla="*/ 2355722 w 2775107"/>
              <a:gd name="connsiteY3-122" fmla="*/ 1928166 h 1928166"/>
              <a:gd name="connsiteX4-123" fmla="*/ 2323637 w 2775107"/>
              <a:gd name="connsiteY4-124" fmla="*/ 1912124 h 1928166"/>
              <a:gd name="connsiteX5" fmla="*/ 2196390 w 2775107"/>
              <a:gd name="connsiteY5" fmla="*/ 969468 h 1928166"/>
              <a:gd name="connsiteX0-125" fmla="*/ 2196390 w 2775107"/>
              <a:gd name="connsiteY0-126" fmla="*/ 969468 h 1928166"/>
              <a:gd name="connsiteX1-127" fmla="*/ 0 w 2775107"/>
              <a:gd name="connsiteY1-128" fmla="*/ 3457 h 1928166"/>
              <a:gd name="connsiteX2-129" fmla="*/ 2728537 w 2775107"/>
              <a:gd name="connsiteY2-130" fmla="*/ 1178015 h 1928166"/>
              <a:gd name="connsiteX3-131" fmla="*/ 2355722 w 2775107"/>
              <a:gd name="connsiteY3-132" fmla="*/ 1928166 h 1928166"/>
              <a:gd name="connsiteX4-133" fmla="*/ 2500101 w 2775107"/>
              <a:gd name="connsiteY4-134" fmla="*/ 1430861 h 1928166"/>
              <a:gd name="connsiteX5-135" fmla="*/ 2196390 w 2775107"/>
              <a:gd name="connsiteY5-136" fmla="*/ 969468 h 1928166"/>
              <a:gd name="connsiteX0-137" fmla="*/ 2196390 w 2775107"/>
              <a:gd name="connsiteY0-138" fmla="*/ 1081763 h 1928166"/>
              <a:gd name="connsiteX1-139" fmla="*/ 0 w 2775107"/>
              <a:gd name="connsiteY1-140" fmla="*/ 3457 h 1928166"/>
              <a:gd name="connsiteX2-141" fmla="*/ 2728537 w 2775107"/>
              <a:gd name="connsiteY2-142" fmla="*/ 1178015 h 1928166"/>
              <a:gd name="connsiteX3-143" fmla="*/ 2355722 w 2775107"/>
              <a:gd name="connsiteY3-144" fmla="*/ 1928166 h 1928166"/>
              <a:gd name="connsiteX4-145" fmla="*/ 2500101 w 2775107"/>
              <a:gd name="connsiteY4-146" fmla="*/ 1430861 h 1928166"/>
              <a:gd name="connsiteX5-147" fmla="*/ 2196390 w 2775107"/>
              <a:gd name="connsiteY5-148" fmla="*/ 1081763 h 1928166"/>
              <a:gd name="connsiteX0-149" fmla="*/ 2199445 w 2778162"/>
              <a:gd name="connsiteY0-150" fmla="*/ 1081763 h 1928166"/>
              <a:gd name="connsiteX1-151" fmla="*/ 3055 w 2778162"/>
              <a:gd name="connsiteY1-152" fmla="*/ 3457 h 1928166"/>
              <a:gd name="connsiteX2-153" fmla="*/ 2731592 w 2778162"/>
              <a:gd name="connsiteY2-154" fmla="*/ 1178015 h 1928166"/>
              <a:gd name="connsiteX3-155" fmla="*/ 2358777 w 2778162"/>
              <a:gd name="connsiteY3-156" fmla="*/ 1928166 h 1928166"/>
              <a:gd name="connsiteX4-157" fmla="*/ 2503156 w 2778162"/>
              <a:gd name="connsiteY4-158" fmla="*/ 1430861 h 1928166"/>
              <a:gd name="connsiteX5-159" fmla="*/ 2199445 w 2778162"/>
              <a:gd name="connsiteY5-160" fmla="*/ 1081763 h 1928166"/>
              <a:gd name="connsiteX0-161" fmla="*/ 2199445 w 2778162"/>
              <a:gd name="connsiteY0-162" fmla="*/ 1081763 h 1928166"/>
              <a:gd name="connsiteX1-163" fmla="*/ 3055 w 2778162"/>
              <a:gd name="connsiteY1-164" fmla="*/ 3457 h 1928166"/>
              <a:gd name="connsiteX2-165" fmla="*/ 2731592 w 2778162"/>
              <a:gd name="connsiteY2-166" fmla="*/ 1178015 h 1928166"/>
              <a:gd name="connsiteX3-167" fmla="*/ 2358777 w 2778162"/>
              <a:gd name="connsiteY3-168" fmla="*/ 1928166 h 1928166"/>
              <a:gd name="connsiteX4-169" fmla="*/ 2503156 w 2778162"/>
              <a:gd name="connsiteY4-170" fmla="*/ 1430861 h 1928166"/>
              <a:gd name="connsiteX5-171" fmla="*/ 2199445 w 2778162"/>
              <a:gd name="connsiteY5-172" fmla="*/ 1081763 h 1928166"/>
              <a:gd name="connsiteX0-173" fmla="*/ 2199421 w 2778138"/>
              <a:gd name="connsiteY0-174" fmla="*/ 1081763 h 1928166"/>
              <a:gd name="connsiteX1-175" fmla="*/ 3031 w 2778138"/>
              <a:gd name="connsiteY1-176" fmla="*/ 3457 h 1928166"/>
              <a:gd name="connsiteX2-177" fmla="*/ 2731568 w 2778138"/>
              <a:gd name="connsiteY2-178" fmla="*/ 1178015 h 1928166"/>
              <a:gd name="connsiteX3-179" fmla="*/ 2358753 w 2778138"/>
              <a:gd name="connsiteY3-180" fmla="*/ 1928166 h 1928166"/>
              <a:gd name="connsiteX4-181" fmla="*/ 2406879 w 2778138"/>
              <a:gd name="connsiteY4-182" fmla="*/ 1446903 h 1928166"/>
              <a:gd name="connsiteX5-183" fmla="*/ 2199421 w 2778138"/>
              <a:gd name="connsiteY5-184" fmla="*/ 1081763 h 1928166"/>
              <a:gd name="connsiteX0-185" fmla="*/ 2199421 w 2778138"/>
              <a:gd name="connsiteY0-186" fmla="*/ 1081763 h 1928166"/>
              <a:gd name="connsiteX1-187" fmla="*/ 3031 w 2778138"/>
              <a:gd name="connsiteY1-188" fmla="*/ 3457 h 1928166"/>
              <a:gd name="connsiteX2-189" fmla="*/ 2731568 w 2778138"/>
              <a:gd name="connsiteY2-190" fmla="*/ 1178015 h 1928166"/>
              <a:gd name="connsiteX3-191" fmla="*/ 2358753 w 2778138"/>
              <a:gd name="connsiteY3-192" fmla="*/ 1928166 h 1928166"/>
              <a:gd name="connsiteX4-193" fmla="*/ 2406879 w 2778138"/>
              <a:gd name="connsiteY4-194" fmla="*/ 1446903 h 1928166"/>
              <a:gd name="connsiteX5-195" fmla="*/ 2199421 w 2778138"/>
              <a:gd name="connsiteY5-196" fmla="*/ 1081763 h 1928166"/>
              <a:gd name="connsiteX0-197" fmla="*/ 2199421 w 2778138"/>
              <a:gd name="connsiteY0-198" fmla="*/ 1081763 h 1928166"/>
              <a:gd name="connsiteX1-199" fmla="*/ 3031 w 2778138"/>
              <a:gd name="connsiteY1-200" fmla="*/ 3457 h 1928166"/>
              <a:gd name="connsiteX2-201" fmla="*/ 2731568 w 2778138"/>
              <a:gd name="connsiteY2-202" fmla="*/ 1178015 h 1928166"/>
              <a:gd name="connsiteX3-203" fmla="*/ 2358753 w 2778138"/>
              <a:gd name="connsiteY3-204" fmla="*/ 1928166 h 1928166"/>
              <a:gd name="connsiteX4-205" fmla="*/ 2199421 w 2778138"/>
              <a:gd name="connsiteY4-206" fmla="*/ 1081763 h 1928166"/>
              <a:gd name="connsiteX0-207" fmla="*/ 2071047 w 2778351"/>
              <a:gd name="connsiteY0-208" fmla="*/ 1129388 h 1928166"/>
              <a:gd name="connsiteX1-209" fmla="*/ 3244 w 2778351"/>
              <a:gd name="connsiteY1-210" fmla="*/ 3457 h 1928166"/>
              <a:gd name="connsiteX2-211" fmla="*/ 2731781 w 2778351"/>
              <a:gd name="connsiteY2-212" fmla="*/ 1178015 h 1928166"/>
              <a:gd name="connsiteX3-213" fmla="*/ 2358966 w 2778351"/>
              <a:gd name="connsiteY3-214" fmla="*/ 1928166 h 1928166"/>
              <a:gd name="connsiteX4-215" fmla="*/ 2071047 w 2778351"/>
              <a:gd name="connsiteY4-216" fmla="*/ 1129388 h 1928166"/>
              <a:gd name="connsiteX0-217" fmla="*/ 2071008 w 2835081"/>
              <a:gd name="connsiteY0-218" fmla="*/ 1128691 h 2017957"/>
              <a:gd name="connsiteX1-219" fmla="*/ 3205 w 2835081"/>
              <a:gd name="connsiteY1-220" fmla="*/ 2760 h 2017957"/>
              <a:gd name="connsiteX2-221" fmla="*/ 2731742 w 2835081"/>
              <a:gd name="connsiteY2-222" fmla="*/ 1177318 h 2017957"/>
              <a:gd name="connsiteX3-223" fmla="*/ 2268440 w 2835081"/>
              <a:gd name="connsiteY3-224" fmla="*/ 2017957 h 2017957"/>
              <a:gd name="connsiteX4-225" fmla="*/ 2071008 w 2835081"/>
              <a:gd name="connsiteY4-226" fmla="*/ 1128691 h 2017957"/>
              <a:gd name="connsiteX0-227" fmla="*/ 2071008 w 2837054"/>
              <a:gd name="connsiteY0-228" fmla="*/ 1128691 h 2018318"/>
              <a:gd name="connsiteX1-229" fmla="*/ 3205 w 2837054"/>
              <a:gd name="connsiteY1-230" fmla="*/ 2760 h 2018318"/>
              <a:gd name="connsiteX2-231" fmla="*/ 2731742 w 2837054"/>
              <a:gd name="connsiteY2-232" fmla="*/ 1177318 h 2018318"/>
              <a:gd name="connsiteX3-233" fmla="*/ 2268440 w 2837054"/>
              <a:gd name="connsiteY3-234" fmla="*/ 2017957 h 2018318"/>
              <a:gd name="connsiteX4-235" fmla="*/ 2071008 w 2837054"/>
              <a:gd name="connsiteY4-236" fmla="*/ 1128691 h 2018318"/>
              <a:gd name="connsiteX0-237" fmla="*/ 1871371 w 2842856"/>
              <a:gd name="connsiteY0-238" fmla="*/ 1128691 h 2018051"/>
              <a:gd name="connsiteX1-239" fmla="*/ 3593 w 2842856"/>
              <a:gd name="connsiteY1-240" fmla="*/ 2760 h 2018051"/>
              <a:gd name="connsiteX2-241" fmla="*/ 2732130 w 2842856"/>
              <a:gd name="connsiteY2-242" fmla="*/ 1177318 h 2018051"/>
              <a:gd name="connsiteX3-243" fmla="*/ 2268828 w 2842856"/>
              <a:gd name="connsiteY3-244" fmla="*/ 2017957 h 2018051"/>
              <a:gd name="connsiteX4-245" fmla="*/ 1871371 w 2842856"/>
              <a:gd name="connsiteY4-246" fmla="*/ 1128691 h 2018051"/>
              <a:gd name="connsiteX0-247" fmla="*/ 1871331 w 2842816"/>
              <a:gd name="connsiteY0-248" fmla="*/ 1128691 h 2018051"/>
              <a:gd name="connsiteX1-249" fmla="*/ 3553 w 2842816"/>
              <a:gd name="connsiteY1-250" fmla="*/ 2760 h 2018051"/>
              <a:gd name="connsiteX2-251" fmla="*/ 2732090 w 2842816"/>
              <a:gd name="connsiteY2-252" fmla="*/ 1177318 h 2018051"/>
              <a:gd name="connsiteX3-253" fmla="*/ 2268788 w 2842816"/>
              <a:gd name="connsiteY3-254" fmla="*/ 2017957 h 2018051"/>
              <a:gd name="connsiteX4-255" fmla="*/ 1871331 w 2842816"/>
              <a:gd name="connsiteY4-256" fmla="*/ 1128691 h 2018051"/>
              <a:gd name="connsiteX0-257" fmla="*/ 2429238 w 2832988"/>
              <a:gd name="connsiteY0-258" fmla="*/ 1344591 h 2019144"/>
              <a:gd name="connsiteX1-259" fmla="*/ 2660 w 2832988"/>
              <a:gd name="connsiteY1-260" fmla="*/ 2760 h 2019144"/>
              <a:gd name="connsiteX2-261" fmla="*/ 2731197 w 2832988"/>
              <a:gd name="connsiteY2-262" fmla="*/ 1177318 h 2019144"/>
              <a:gd name="connsiteX3-263" fmla="*/ 2267895 w 2832988"/>
              <a:gd name="connsiteY3-264" fmla="*/ 2017957 h 2019144"/>
              <a:gd name="connsiteX4-265" fmla="*/ 2429238 w 2832988"/>
              <a:gd name="connsiteY4-266" fmla="*/ 1344591 h 2019144"/>
              <a:gd name="connsiteX0-267" fmla="*/ 2391183 w 2833601"/>
              <a:gd name="connsiteY0-268" fmla="*/ 1293791 h 2018493"/>
              <a:gd name="connsiteX1-269" fmla="*/ 2705 w 2833601"/>
              <a:gd name="connsiteY1-270" fmla="*/ 2760 h 2018493"/>
              <a:gd name="connsiteX2-271" fmla="*/ 2731242 w 2833601"/>
              <a:gd name="connsiteY2-272" fmla="*/ 1177318 h 2018493"/>
              <a:gd name="connsiteX3-273" fmla="*/ 2267940 w 2833601"/>
              <a:gd name="connsiteY3-274" fmla="*/ 2017957 h 2018493"/>
              <a:gd name="connsiteX4-275" fmla="*/ 2391183 w 2833601"/>
              <a:gd name="connsiteY4-276" fmla="*/ 1293791 h 2018493"/>
              <a:gd name="connsiteX0-277" fmla="*/ 2391050 w 2833468"/>
              <a:gd name="connsiteY0-278" fmla="*/ 1293791 h 2018534"/>
              <a:gd name="connsiteX1-279" fmla="*/ 2572 w 2833468"/>
              <a:gd name="connsiteY1-280" fmla="*/ 2760 h 2018534"/>
              <a:gd name="connsiteX2-281" fmla="*/ 2731109 w 2833468"/>
              <a:gd name="connsiteY2-282" fmla="*/ 1177318 h 2018534"/>
              <a:gd name="connsiteX3-283" fmla="*/ 2267807 w 2833468"/>
              <a:gd name="connsiteY3-284" fmla="*/ 2017957 h 2018534"/>
              <a:gd name="connsiteX4-285" fmla="*/ 2391050 w 2833468"/>
              <a:gd name="connsiteY4-286" fmla="*/ 1293791 h 2018534"/>
              <a:gd name="connsiteX0-287" fmla="*/ 1845836 w 2255024"/>
              <a:gd name="connsiteY0-288" fmla="*/ 1065890 h 1790669"/>
              <a:gd name="connsiteX1-289" fmla="*/ 3458 w 2255024"/>
              <a:gd name="connsiteY1-290" fmla="*/ 3459 h 1790669"/>
              <a:gd name="connsiteX2-291" fmla="*/ 2185895 w 2255024"/>
              <a:gd name="connsiteY2-292" fmla="*/ 949417 h 1790669"/>
              <a:gd name="connsiteX3-293" fmla="*/ 1722593 w 2255024"/>
              <a:gd name="connsiteY3-294" fmla="*/ 1790056 h 1790669"/>
              <a:gd name="connsiteX4-295" fmla="*/ 1845836 w 2255024"/>
              <a:gd name="connsiteY4-296" fmla="*/ 1065890 h 1790669"/>
              <a:gd name="connsiteX0-297" fmla="*/ 1845831 w 2252960"/>
              <a:gd name="connsiteY0-298" fmla="*/ 1065905 h 1813046"/>
              <a:gd name="connsiteX1-299" fmla="*/ 3453 w 2252960"/>
              <a:gd name="connsiteY1-300" fmla="*/ 3474 h 1813046"/>
              <a:gd name="connsiteX2-301" fmla="*/ 2185890 w 2252960"/>
              <a:gd name="connsiteY2-302" fmla="*/ 949432 h 1813046"/>
              <a:gd name="connsiteX3-303" fmla="*/ 1707168 w 2252960"/>
              <a:gd name="connsiteY3-304" fmla="*/ 1812457 h 1813046"/>
              <a:gd name="connsiteX4-305" fmla="*/ 1845831 w 2252960"/>
              <a:gd name="connsiteY4-306" fmla="*/ 1065905 h 1813046"/>
              <a:gd name="connsiteX0-307" fmla="*/ 1845785 w 2236910"/>
              <a:gd name="connsiteY0-308" fmla="*/ 1065901 h 1805931"/>
              <a:gd name="connsiteX1-309" fmla="*/ 3407 w 2236910"/>
              <a:gd name="connsiteY1-310" fmla="*/ 3470 h 1805931"/>
              <a:gd name="connsiteX2-311" fmla="*/ 2185844 w 2236910"/>
              <a:gd name="connsiteY2-312" fmla="*/ 949428 h 1805931"/>
              <a:gd name="connsiteX3-313" fmla="*/ 1568999 w 2236910"/>
              <a:gd name="connsiteY3-314" fmla="*/ 1805335 h 1805931"/>
              <a:gd name="connsiteX4-315" fmla="*/ 1845785 w 2236910"/>
              <a:gd name="connsiteY4-316" fmla="*/ 1065901 h 1805931"/>
              <a:gd name="connsiteX0-317" fmla="*/ 1938962 w 2235995"/>
              <a:gd name="connsiteY0-318" fmla="*/ 1042182 h 1805700"/>
              <a:gd name="connsiteX1-319" fmla="*/ 3233 w 2235995"/>
              <a:gd name="connsiteY1-320" fmla="*/ 3470 h 1805700"/>
              <a:gd name="connsiteX2-321" fmla="*/ 2185670 w 2235995"/>
              <a:gd name="connsiteY2-322" fmla="*/ 949428 h 1805700"/>
              <a:gd name="connsiteX3-323" fmla="*/ 1568825 w 2235995"/>
              <a:gd name="connsiteY3-324" fmla="*/ 1805335 h 1805700"/>
              <a:gd name="connsiteX4-325" fmla="*/ 1938962 w 2235995"/>
              <a:gd name="connsiteY4-326" fmla="*/ 1042182 h 1805700"/>
              <a:gd name="connsiteX0-327" fmla="*/ 1938944 w 2230169"/>
              <a:gd name="connsiteY0-328" fmla="*/ 1042118 h 1719316"/>
              <a:gd name="connsiteX1-329" fmla="*/ 3215 w 2230169"/>
              <a:gd name="connsiteY1-330" fmla="*/ 3406 h 1719316"/>
              <a:gd name="connsiteX2-331" fmla="*/ 2185652 w 2230169"/>
              <a:gd name="connsiteY2-332" fmla="*/ 949364 h 1719316"/>
              <a:gd name="connsiteX3-333" fmla="*/ 1507283 w 2230169"/>
              <a:gd name="connsiteY3-334" fmla="*/ 1718888 h 1719316"/>
              <a:gd name="connsiteX4-335" fmla="*/ 1938944 w 2230169"/>
              <a:gd name="connsiteY4-336" fmla="*/ 1042118 h 1719316"/>
              <a:gd name="connsiteX0-337" fmla="*/ 2190989 w 2494600"/>
              <a:gd name="connsiteY0-338" fmla="*/ 1138605 h 1815820"/>
              <a:gd name="connsiteX1-339" fmla="*/ 2884 w 2494600"/>
              <a:gd name="connsiteY1-340" fmla="*/ 3079 h 1815820"/>
              <a:gd name="connsiteX2-341" fmla="*/ 2437697 w 2494600"/>
              <a:gd name="connsiteY2-342" fmla="*/ 1045851 h 1815820"/>
              <a:gd name="connsiteX3-343" fmla="*/ 1759328 w 2494600"/>
              <a:gd name="connsiteY3-344" fmla="*/ 1815375 h 1815820"/>
              <a:gd name="connsiteX4-345" fmla="*/ 2190989 w 2494600"/>
              <a:gd name="connsiteY4-346" fmla="*/ 1138605 h 1815820"/>
              <a:gd name="connsiteX0-347" fmla="*/ 2268337 w 2575905"/>
              <a:gd name="connsiteY0-348" fmla="*/ 1169845 h 1847066"/>
              <a:gd name="connsiteX1-349" fmla="*/ 2795 w 2575905"/>
              <a:gd name="connsiteY1-350" fmla="*/ 2987 h 1847066"/>
              <a:gd name="connsiteX2-351" fmla="*/ 2515045 w 2575905"/>
              <a:gd name="connsiteY2-352" fmla="*/ 1077091 h 1847066"/>
              <a:gd name="connsiteX3-353" fmla="*/ 1836676 w 2575905"/>
              <a:gd name="connsiteY3-354" fmla="*/ 1846615 h 1847066"/>
              <a:gd name="connsiteX4-355" fmla="*/ 2268337 w 2575905"/>
              <a:gd name="connsiteY4-356" fmla="*/ 1169845 h 1847066"/>
              <a:gd name="connsiteX0-357" fmla="*/ 2288871 w 2575709"/>
              <a:gd name="connsiteY0-358" fmla="*/ 1139997 h 1846812"/>
              <a:gd name="connsiteX1-359" fmla="*/ 2770 w 2575709"/>
              <a:gd name="connsiteY1-360" fmla="*/ 2987 h 1846812"/>
              <a:gd name="connsiteX2-361" fmla="*/ 2515020 w 2575709"/>
              <a:gd name="connsiteY2-362" fmla="*/ 1077091 h 1846812"/>
              <a:gd name="connsiteX3-363" fmla="*/ 1836651 w 2575709"/>
              <a:gd name="connsiteY3-364" fmla="*/ 1846615 h 1846812"/>
              <a:gd name="connsiteX4-365" fmla="*/ 2288871 w 2575709"/>
              <a:gd name="connsiteY4-366" fmla="*/ 1139997 h 1846812"/>
              <a:gd name="connsiteX0-367" fmla="*/ 1335577 w 1579877"/>
              <a:gd name="connsiteY0-368" fmla="*/ 802755 h 1509546"/>
              <a:gd name="connsiteX1-369" fmla="*/ 4422 w 1579877"/>
              <a:gd name="connsiteY1-370" fmla="*/ 4420 h 1509546"/>
              <a:gd name="connsiteX2-371" fmla="*/ 1561726 w 1579877"/>
              <a:gd name="connsiteY2-372" fmla="*/ 739849 h 1509546"/>
              <a:gd name="connsiteX3-373" fmla="*/ 883357 w 1579877"/>
              <a:gd name="connsiteY3-374" fmla="*/ 1509373 h 1509546"/>
              <a:gd name="connsiteX4-375" fmla="*/ 1335577 w 1579877"/>
              <a:gd name="connsiteY4-376" fmla="*/ 802755 h 1509546"/>
              <a:gd name="connsiteX0-377" fmla="*/ 1452344 w 1700970"/>
              <a:gd name="connsiteY0-378" fmla="*/ 871990 h 1578786"/>
              <a:gd name="connsiteX1-379" fmla="*/ 4119 w 1700970"/>
              <a:gd name="connsiteY1-380" fmla="*/ 4023 h 1578786"/>
              <a:gd name="connsiteX2-381" fmla="*/ 1678493 w 1700970"/>
              <a:gd name="connsiteY2-382" fmla="*/ 809084 h 1578786"/>
              <a:gd name="connsiteX3-383" fmla="*/ 1000124 w 1700970"/>
              <a:gd name="connsiteY3-384" fmla="*/ 1578608 h 1578786"/>
              <a:gd name="connsiteX4-385" fmla="*/ 1452344 w 1700970"/>
              <a:gd name="connsiteY4-386" fmla="*/ 871990 h 1578786"/>
              <a:gd name="connsiteX0-387" fmla="*/ 1452303 w 1700929"/>
              <a:gd name="connsiteY0-388" fmla="*/ 871990 h 1578782"/>
              <a:gd name="connsiteX1-389" fmla="*/ 4078 w 1700929"/>
              <a:gd name="connsiteY1-390" fmla="*/ 4023 h 1578782"/>
              <a:gd name="connsiteX2-391" fmla="*/ 1678452 w 1700929"/>
              <a:gd name="connsiteY2-392" fmla="*/ 809084 h 1578782"/>
              <a:gd name="connsiteX3-393" fmla="*/ 1000083 w 1700929"/>
              <a:gd name="connsiteY3-394" fmla="*/ 1578608 h 1578782"/>
              <a:gd name="connsiteX4-395" fmla="*/ 1452303 w 1700929"/>
              <a:gd name="connsiteY4-396" fmla="*/ 871990 h 1578782"/>
              <a:gd name="connsiteX0-397" fmla="*/ 1452303 w 1700929"/>
              <a:gd name="connsiteY0-398" fmla="*/ 868267 h 1575059"/>
              <a:gd name="connsiteX1-399" fmla="*/ 4078 w 1700929"/>
              <a:gd name="connsiteY1-400" fmla="*/ 300 h 1575059"/>
              <a:gd name="connsiteX2-401" fmla="*/ 1678452 w 1700929"/>
              <a:gd name="connsiteY2-402" fmla="*/ 805361 h 1575059"/>
              <a:gd name="connsiteX3-403" fmla="*/ 1000083 w 1700929"/>
              <a:gd name="connsiteY3-404" fmla="*/ 1574885 h 1575059"/>
              <a:gd name="connsiteX4-405" fmla="*/ 1452303 w 1700929"/>
              <a:gd name="connsiteY4-406" fmla="*/ 868267 h 1575059"/>
              <a:gd name="connsiteX0-407" fmla="*/ 1463294 w 1711920"/>
              <a:gd name="connsiteY0-408" fmla="*/ 876189 h 1582981"/>
              <a:gd name="connsiteX1-409" fmla="*/ 15069 w 1711920"/>
              <a:gd name="connsiteY1-410" fmla="*/ 8222 h 1582981"/>
              <a:gd name="connsiteX2-411" fmla="*/ 1689443 w 1711920"/>
              <a:gd name="connsiteY2-412" fmla="*/ 813283 h 1582981"/>
              <a:gd name="connsiteX3-413" fmla="*/ 1011074 w 1711920"/>
              <a:gd name="connsiteY3-414" fmla="*/ 1582807 h 1582981"/>
              <a:gd name="connsiteX4-415" fmla="*/ 1463294 w 1711920"/>
              <a:gd name="connsiteY4-416" fmla="*/ 876189 h 1582981"/>
              <a:gd name="connsiteX0-417" fmla="*/ 1463294 w 1711920"/>
              <a:gd name="connsiteY0-418" fmla="*/ 876189 h 1582981"/>
              <a:gd name="connsiteX1-419" fmla="*/ 15069 w 1711920"/>
              <a:gd name="connsiteY1-420" fmla="*/ 8222 h 1582981"/>
              <a:gd name="connsiteX2-421" fmla="*/ 1689443 w 1711920"/>
              <a:gd name="connsiteY2-422" fmla="*/ 813283 h 1582981"/>
              <a:gd name="connsiteX3-423" fmla="*/ 1011074 w 1711920"/>
              <a:gd name="connsiteY3-424" fmla="*/ 1582807 h 1582981"/>
              <a:gd name="connsiteX4-425" fmla="*/ 1463294 w 1711920"/>
              <a:gd name="connsiteY4-426" fmla="*/ 876189 h 1582981"/>
              <a:gd name="connsiteX0-427" fmla="*/ 1463457 w 1712466"/>
              <a:gd name="connsiteY0-428" fmla="*/ 876342 h 1608429"/>
              <a:gd name="connsiteX1-429" fmla="*/ 15232 w 1712466"/>
              <a:gd name="connsiteY1-430" fmla="*/ 8375 h 1608429"/>
              <a:gd name="connsiteX2-431" fmla="*/ 1689606 w 1712466"/>
              <a:gd name="connsiteY2-432" fmla="*/ 813436 h 1608429"/>
              <a:gd name="connsiteX3-433" fmla="*/ 1026739 w 1712466"/>
              <a:gd name="connsiteY3-434" fmla="*/ 1608259 h 1608429"/>
              <a:gd name="connsiteX4-435" fmla="*/ 1463457 w 1712466"/>
              <a:gd name="connsiteY4-436" fmla="*/ 876342 h 1608429"/>
              <a:gd name="connsiteX0-437" fmla="*/ 1463457 w 1712748"/>
              <a:gd name="connsiteY0-438" fmla="*/ 876342 h 1608456"/>
              <a:gd name="connsiteX1-439" fmla="*/ 15232 w 1712748"/>
              <a:gd name="connsiteY1-440" fmla="*/ 8375 h 1608456"/>
              <a:gd name="connsiteX2-441" fmla="*/ 1689606 w 1712748"/>
              <a:gd name="connsiteY2-442" fmla="*/ 813436 h 1608456"/>
              <a:gd name="connsiteX3-443" fmla="*/ 1026739 w 1712748"/>
              <a:gd name="connsiteY3-444" fmla="*/ 1608259 h 1608456"/>
              <a:gd name="connsiteX4-445" fmla="*/ 1463457 w 1712748"/>
              <a:gd name="connsiteY4-446" fmla="*/ 876342 h 1608456"/>
              <a:gd name="connsiteX0-447" fmla="*/ 1463457 w 1714372"/>
              <a:gd name="connsiteY0-448" fmla="*/ 876342 h 1612123"/>
              <a:gd name="connsiteX1-449" fmla="*/ 15232 w 1714372"/>
              <a:gd name="connsiteY1-450" fmla="*/ 8375 h 1612123"/>
              <a:gd name="connsiteX2-451" fmla="*/ 1689606 w 1714372"/>
              <a:gd name="connsiteY2-452" fmla="*/ 813436 h 1612123"/>
              <a:gd name="connsiteX3-453" fmla="*/ 1026739 w 1714372"/>
              <a:gd name="connsiteY3-454" fmla="*/ 1608259 h 1612123"/>
              <a:gd name="connsiteX4-455" fmla="*/ 1463457 w 1714372"/>
              <a:gd name="connsiteY4-456" fmla="*/ 876342 h 1612123"/>
              <a:gd name="connsiteX0-457" fmla="*/ 1463432 w 1713857"/>
              <a:gd name="connsiteY0-458" fmla="*/ 876366 h 1625932"/>
              <a:gd name="connsiteX1-459" fmla="*/ 15207 w 1713857"/>
              <a:gd name="connsiteY1-460" fmla="*/ 8399 h 1625932"/>
              <a:gd name="connsiteX2-461" fmla="*/ 1689581 w 1713857"/>
              <a:gd name="connsiteY2-462" fmla="*/ 813460 h 1625932"/>
              <a:gd name="connsiteX3-463" fmla="*/ 1009765 w 1713857"/>
              <a:gd name="connsiteY3-464" fmla="*/ 1622147 h 1625932"/>
              <a:gd name="connsiteX4-465" fmla="*/ 1463432 w 1713857"/>
              <a:gd name="connsiteY4-466" fmla="*/ 876366 h 1625932"/>
              <a:gd name="connsiteX0-467" fmla="*/ 1463432 w 1713774"/>
              <a:gd name="connsiteY0-468" fmla="*/ 876366 h 1628865"/>
              <a:gd name="connsiteX1-469" fmla="*/ 15207 w 1713774"/>
              <a:gd name="connsiteY1-470" fmla="*/ 8399 h 1628865"/>
              <a:gd name="connsiteX2-471" fmla="*/ 1689581 w 1713774"/>
              <a:gd name="connsiteY2-472" fmla="*/ 813460 h 1628865"/>
              <a:gd name="connsiteX3-473" fmla="*/ 1009765 w 1713774"/>
              <a:gd name="connsiteY3-474" fmla="*/ 1622147 h 1628865"/>
              <a:gd name="connsiteX4-475" fmla="*/ 1463432 w 1713774"/>
              <a:gd name="connsiteY4-476" fmla="*/ 876366 h 1628865"/>
              <a:gd name="connsiteX0-477" fmla="*/ 1463433 w 1713813"/>
              <a:gd name="connsiteY0-478" fmla="*/ 876382 h 1637678"/>
              <a:gd name="connsiteX1-479" fmla="*/ 15208 w 1713813"/>
              <a:gd name="connsiteY1-480" fmla="*/ 8415 h 1637678"/>
              <a:gd name="connsiteX2-481" fmla="*/ 1689582 w 1713813"/>
              <a:gd name="connsiteY2-482" fmla="*/ 813476 h 1637678"/>
              <a:gd name="connsiteX3-483" fmla="*/ 1011126 w 1713813"/>
              <a:gd name="connsiteY3-484" fmla="*/ 1631040 h 1637678"/>
              <a:gd name="connsiteX4-485" fmla="*/ 1463433 w 1713813"/>
              <a:gd name="connsiteY4-486" fmla="*/ 876382 h 163767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1713813" h="1637678">
                <a:moveTo>
                  <a:pt x="1463433" y="876382"/>
                </a:moveTo>
                <a:cubicBezTo>
                  <a:pt x="1297447" y="605945"/>
                  <a:pt x="-164065" y="-83769"/>
                  <a:pt x="15208" y="8415"/>
                </a:cubicBezTo>
                <a:cubicBezTo>
                  <a:pt x="111554" y="34655"/>
                  <a:pt x="1523581" y="551045"/>
                  <a:pt x="1689582" y="813476"/>
                </a:cubicBezTo>
                <a:cubicBezTo>
                  <a:pt x="1855583" y="1075907"/>
                  <a:pt x="1118159" y="1557382"/>
                  <a:pt x="1011126" y="1631040"/>
                </a:cubicBezTo>
                <a:cubicBezTo>
                  <a:pt x="904093" y="1704698"/>
                  <a:pt x="1629419" y="1146819"/>
                  <a:pt x="1463433" y="876382"/>
                </a:cubicBezTo>
                <a:close/>
              </a:path>
            </a:pathLst>
          </a:custGeom>
          <a:solidFill>
            <a:srgbClr val="B4BADD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B4BADD"/>
              </a:solidFill>
              <a:cs typeface="+mn-ea"/>
              <a:sym typeface="+mn-lt"/>
            </a:endParaRPr>
          </a:p>
        </p:txBody>
      </p:sp>
      <p:sp>
        <p:nvSpPr>
          <p:cNvPr id="6" name="等腰三角形 3"/>
          <p:cNvSpPr/>
          <p:nvPr/>
        </p:nvSpPr>
        <p:spPr>
          <a:xfrm rot="8594713">
            <a:off x="5141747" y="2811201"/>
            <a:ext cx="3440337" cy="2465626"/>
          </a:xfrm>
          <a:custGeom>
            <a:avLst/>
            <a:gdLst>
              <a:gd name="connsiteX0" fmla="*/ 0 w 2088232"/>
              <a:gd name="connsiteY0" fmla="*/ 1800200 h 1800200"/>
              <a:gd name="connsiteX1" fmla="*/ 1044116 w 2088232"/>
              <a:gd name="connsiteY1" fmla="*/ 0 h 1800200"/>
              <a:gd name="connsiteX2" fmla="*/ 2088232 w 2088232"/>
              <a:gd name="connsiteY2" fmla="*/ 1800200 h 1800200"/>
              <a:gd name="connsiteX3" fmla="*/ 0 w 2088232"/>
              <a:gd name="connsiteY3" fmla="*/ 1800200 h 1800200"/>
              <a:gd name="connsiteX0-1" fmla="*/ 447800 w 2536032"/>
              <a:gd name="connsiteY0-2" fmla="*/ 2233337 h 2233337"/>
              <a:gd name="connsiteX1-3" fmla="*/ 0 w 2536032"/>
              <a:gd name="connsiteY1-4" fmla="*/ 0 h 2233337"/>
              <a:gd name="connsiteX2-5" fmla="*/ 2536032 w 2536032"/>
              <a:gd name="connsiteY2-6" fmla="*/ 2233337 h 2233337"/>
              <a:gd name="connsiteX3-7" fmla="*/ 447800 w 2536032"/>
              <a:gd name="connsiteY3-8" fmla="*/ 2233337 h 2233337"/>
              <a:gd name="connsiteX0-9" fmla="*/ 447800 w 2632284"/>
              <a:gd name="connsiteY0-10" fmla="*/ 2233337 h 2233337"/>
              <a:gd name="connsiteX1-11" fmla="*/ 0 w 2632284"/>
              <a:gd name="connsiteY1-12" fmla="*/ 0 h 2233337"/>
              <a:gd name="connsiteX2-13" fmla="*/ 2632284 w 2632284"/>
              <a:gd name="connsiteY2-14" fmla="*/ 1431231 h 2233337"/>
              <a:gd name="connsiteX3-15" fmla="*/ 447800 w 2632284"/>
              <a:gd name="connsiteY3-16" fmla="*/ 2233337 h 2233337"/>
              <a:gd name="connsiteX0-17" fmla="*/ 447800 w 2632284"/>
              <a:gd name="connsiteY0-18" fmla="*/ 2233337 h 2233337"/>
              <a:gd name="connsiteX1-19" fmla="*/ 0 w 2632284"/>
              <a:gd name="connsiteY1-20" fmla="*/ 0 h 2233337"/>
              <a:gd name="connsiteX2-21" fmla="*/ 2632284 w 2632284"/>
              <a:gd name="connsiteY2-22" fmla="*/ 1431231 h 2233337"/>
              <a:gd name="connsiteX3-23" fmla="*/ 1617785 w 2632284"/>
              <a:gd name="connsiteY3-24" fmla="*/ 1764288 h 2233337"/>
              <a:gd name="connsiteX4" fmla="*/ 447800 w 2632284"/>
              <a:gd name="connsiteY4" fmla="*/ 2233337 h 2233337"/>
              <a:gd name="connsiteX0-25" fmla="*/ 447800 w 2632284"/>
              <a:gd name="connsiteY0-26" fmla="*/ 2233337 h 2233337"/>
              <a:gd name="connsiteX1-27" fmla="*/ 0 w 2632284"/>
              <a:gd name="connsiteY1-28" fmla="*/ 0 h 2233337"/>
              <a:gd name="connsiteX2-29" fmla="*/ 2632284 w 2632284"/>
              <a:gd name="connsiteY2-30" fmla="*/ 1431231 h 2233337"/>
              <a:gd name="connsiteX3-31" fmla="*/ 2612395 w 2632284"/>
              <a:gd name="connsiteY3-32" fmla="*/ 1844498 h 2233337"/>
              <a:gd name="connsiteX4-33" fmla="*/ 447800 w 2632284"/>
              <a:gd name="connsiteY4-34" fmla="*/ 2233337 h 2233337"/>
              <a:gd name="connsiteX0-35" fmla="*/ 1570748 w 2632284"/>
              <a:gd name="connsiteY0-36" fmla="*/ 1286853 h 1844498"/>
              <a:gd name="connsiteX1-37" fmla="*/ 0 w 2632284"/>
              <a:gd name="connsiteY1-38" fmla="*/ 0 h 1844498"/>
              <a:gd name="connsiteX2-39" fmla="*/ 2632284 w 2632284"/>
              <a:gd name="connsiteY2-40" fmla="*/ 1431231 h 1844498"/>
              <a:gd name="connsiteX3-41" fmla="*/ 2612395 w 2632284"/>
              <a:gd name="connsiteY3-42" fmla="*/ 1844498 h 1844498"/>
              <a:gd name="connsiteX4-43" fmla="*/ 1570748 w 2632284"/>
              <a:gd name="connsiteY4-44" fmla="*/ 1286853 h 1844498"/>
              <a:gd name="connsiteX0-45" fmla="*/ 2196390 w 2632284"/>
              <a:gd name="connsiteY0-46" fmla="*/ 1912495 h 1912495"/>
              <a:gd name="connsiteX1-47" fmla="*/ 0 w 2632284"/>
              <a:gd name="connsiteY1-48" fmla="*/ 0 h 1912495"/>
              <a:gd name="connsiteX2-49" fmla="*/ 2632284 w 2632284"/>
              <a:gd name="connsiteY2-50" fmla="*/ 1431231 h 1912495"/>
              <a:gd name="connsiteX3-51" fmla="*/ 2612395 w 2632284"/>
              <a:gd name="connsiteY3-52" fmla="*/ 1844498 h 1912495"/>
              <a:gd name="connsiteX4-53" fmla="*/ 2196390 w 2632284"/>
              <a:gd name="connsiteY4-54" fmla="*/ 1912495 h 1912495"/>
              <a:gd name="connsiteX0-55" fmla="*/ 2196390 w 2632284"/>
              <a:gd name="connsiteY0-56" fmla="*/ 1912495 h 1924709"/>
              <a:gd name="connsiteX1-57" fmla="*/ 0 w 2632284"/>
              <a:gd name="connsiteY1-58" fmla="*/ 0 h 1924709"/>
              <a:gd name="connsiteX2-59" fmla="*/ 2632284 w 2632284"/>
              <a:gd name="connsiteY2-60" fmla="*/ 1431231 h 1924709"/>
              <a:gd name="connsiteX3-61" fmla="*/ 2355722 w 2632284"/>
              <a:gd name="connsiteY3-62" fmla="*/ 1924709 h 1924709"/>
              <a:gd name="connsiteX4-63" fmla="*/ 2196390 w 2632284"/>
              <a:gd name="connsiteY4-64" fmla="*/ 1912495 h 1924709"/>
              <a:gd name="connsiteX0-65" fmla="*/ 2244516 w 2632284"/>
              <a:gd name="connsiteY0-66" fmla="*/ 1527484 h 1924709"/>
              <a:gd name="connsiteX1-67" fmla="*/ 0 w 2632284"/>
              <a:gd name="connsiteY1-68" fmla="*/ 0 h 1924709"/>
              <a:gd name="connsiteX2-69" fmla="*/ 2632284 w 2632284"/>
              <a:gd name="connsiteY2-70" fmla="*/ 1431231 h 1924709"/>
              <a:gd name="connsiteX3-71" fmla="*/ 2355722 w 2632284"/>
              <a:gd name="connsiteY3-72" fmla="*/ 1924709 h 1924709"/>
              <a:gd name="connsiteX4-73" fmla="*/ 2244516 w 2632284"/>
              <a:gd name="connsiteY4-74" fmla="*/ 1527484 h 1924709"/>
              <a:gd name="connsiteX0-75" fmla="*/ 2244516 w 2728537"/>
              <a:gd name="connsiteY0-76" fmla="*/ 1527484 h 1924709"/>
              <a:gd name="connsiteX1-77" fmla="*/ 0 w 2728537"/>
              <a:gd name="connsiteY1-78" fmla="*/ 0 h 1924709"/>
              <a:gd name="connsiteX2-79" fmla="*/ 2728537 w 2728537"/>
              <a:gd name="connsiteY2-80" fmla="*/ 1174558 h 1924709"/>
              <a:gd name="connsiteX3-81" fmla="*/ 2355722 w 2728537"/>
              <a:gd name="connsiteY3-82" fmla="*/ 1924709 h 1924709"/>
              <a:gd name="connsiteX4-83" fmla="*/ 2244516 w 2728537"/>
              <a:gd name="connsiteY4-84" fmla="*/ 1527484 h 1924709"/>
              <a:gd name="connsiteX0-85" fmla="*/ 2244516 w 2849134"/>
              <a:gd name="connsiteY0-86" fmla="*/ 1530200 h 1927425"/>
              <a:gd name="connsiteX1-87" fmla="*/ 0 w 2849134"/>
              <a:gd name="connsiteY1-88" fmla="*/ 2716 h 1927425"/>
              <a:gd name="connsiteX2-89" fmla="*/ 2728537 w 2849134"/>
              <a:gd name="connsiteY2-90" fmla="*/ 1177274 h 1927425"/>
              <a:gd name="connsiteX3-91" fmla="*/ 2355722 w 2849134"/>
              <a:gd name="connsiteY3-92" fmla="*/ 1927425 h 1927425"/>
              <a:gd name="connsiteX4-93" fmla="*/ 2244516 w 2849134"/>
              <a:gd name="connsiteY4-94" fmla="*/ 1530200 h 1927425"/>
              <a:gd name="connsiteX0-95" fmla="*/ 2244516 w 2776007"/>
              <a:gd name="connsiteY0-96" fmla="*/ 1530941 h 1928166"/>
              <a:gd name="connsiteX1-97" fmla="*/ 0 w 2776007"/>
              <a:gd name="connsiteY1-98" fmla="*/ 3457 h 1928166"/>
              <a:gd name="connsiteX2-99" fmla="*/ 2728537 w 2776007"/>
              <a:gd name="connsiteY2-100" fmla="*/ 1178015 h 1928166"/>
              <a:gd name="connsiteX3-101" fmla="*/ 2355722 w 2776007"/>
              <a:gd name="connsiteY3-102" fmla="*/ 1928166 h 1928166"/>
              <a:gd name="connsiteX4-103" fmla="*/ 2244516 w 2776007"/>
              <a:gd name="connsiteY4-104" fmla="*/ 1530941 h 1928166"/>
              <a:gd name="connsiteX0-105" fmla="*/ 2196390 w 2776007"/>
              <a:gd name="connsiteY0-106" fmla="*/ 969468 h 1928166"/>
              <a:gd name="connsiteX1-107" fmla="*/ 0 w 2776007"/>
              <a:gd name="connsiteY1-108" fmla="*/ 3457 h 1928166"/>
              <a:gd name="connsiteX2-109" fmla="*/ 2728537 w 2776007"/>
              <a:gd name="connsiteY2-110" fmla="*/ 1178015 h 1928166"/>
              <a:gd name="connsiteX3-111" fmla="*/ 2355722 w 2776007"/>
              <a:gd name="connsiteY3-112" fmla="*/ 1928166 h 1928166"/>
              <a:gd name="connsiteX4-113" fmla="*/ 2196390 w 2776007"/>
              <a:gd name="connsiteY4-114" fmla="*/ 969468 h 1928166"/>
              <a:gd name="connsiteX0-115" fmla="*/ 2196390 w 2775107"/>
              <a:gd name="connsiteY0-116" fmla="*/ 969468 h 1928166"/>
              <a:gd name="connsiteX1-117" fmla="*/ 0 w 2775107"/>
              <a:gd name="connsiteY1-118" fmla="*/ 3457 h 1928166"/>
              <a:gd name="connsiteX2-119" fmla="*/ 2728537 w 2775107"/>
              <a:gd name="connsiteY2-120" fmla="*/ 1178015 h 1928166"/>
              <a:gd name="connsiteX3-121" fmla="*/ 2355722 w 2775107"/>
              <a:gd name="connsiteY3-122" fmla="*/ 1928166 h 1928166"/>
              <a:gd name="connsiteX4-123" fmla="*/ 2323637 w 2775107"/>
              <a:gd name="connsiteY4-124" fmla="*/ 1912124 h 1928166"/>
              <a:gd name="connsiteX5" fmla="*/ 2196390 w 2775107"/>
              <a:gd name="connsiteY5" fmla="*/ 969468 h 1928166"/>
              <a:gd name="connsiteX0-125" fmla="*/ 2196390 w 2775107"/>
              <a:gd name="connsiteY0-126" fmla="*/ 969468 h 1928166"/>
              <a:gd name="connsiteX1-127" fmla="*/ 0 w 2775107"/>
              <a:gd name="connsiteY1-128" fmla="*/ 3457 h 1928166"/>
              <a:gd name="connsiteX2-129" fmla="*/ 2728537 w 2775107"/>
              <a:gd name="connsiteY2-130" fmla="*/ 1178015 h 1928166"/>
              <a:gd name="connsiteX3-131" fmla="*/ 2355722 w 2775107"/>
              <a:gd name="connsiteY3-132" fmla="*/ 1928166 h 1928166"/>
              <a:gd name="connsiteX4-133" fmla="*/ 2500101 w 2775107"/>
              <a:gd name="connsiteY4-134" fmla="*/ 1430861 h 1928166"/>
              <a:gd name="connsiteX5-135" fmla="*/ 2196390 w 2775107"/>
              <a:gd name="connsiteY5-136" fmla="*/ 969468 h 1928166"/>
              <a:gd name="connsiteX0-137" fmla="*/ 2196390 w 2775107"/>
              <a:gd name="connsiteY0-138" fmla="*/ 1081763 h 1928166"/>
              <a:gd name="connsiteX1-139" fmla="*/ 0 w 2775107"/>
              <a:gd name="connsiteY1-140" fmla="*/ 3457 h 1928166"/>
              <a:gd name="connsiteX2-141" fmla="*/ 2728537 w 2775107"/>
              <a:gd name="connsiteY2-142" fmla="*/ 1178015 h 1928166"/>
              <a:gd name="connsiteX3-143" fmla="*/ 2355722 w 2775107"/>
              <a:gd name="connsiteY3-144" fmla="*/ 1928166 h 1928166"/>
              <a:gd name="connsiteX4-145" fmla="*/ 2500101 w 2775107"/>
              <a:gd name="connsiteY4-146" fmla="*/ 1430861 h 1928166"/>
              <a:gd name="connsiteX5-147" fmla="*/ 2196390 w 2775107"/>
              <a:gd name="connsiteY5-148" fmla="*/ 1081763 h 1928166"/>
              <a:gd name="connsiteX0-149" fmla="*/ 2199445 w 2778162"/>
              <a:gd name="connsiteY0-150" fmla="*/ 1081763 h 1928166"/>
              <a:gd name="connsiteX1-151" fmla="*/ 3055 w 2778162"/>
              <a:gd name="connsiteY1-152" fmla="*/ 3457 h 1928166"/>
              <a:gd name="connsiteX2-153" fmla="*/ 2731592 w 2778162"/>
              <a:gd name="connsiteY2-154" fmla="*/ 1178015 h 1928166"/>
              <a:gd name="connsiteX3-155" fmla="*/ 2358777 w 2778162"/>
              <a:gd name="connsiteY3-156" fmla="*/ 1928166 h 1928166"/>
              <a:gd name="connsiteX4-157" fmla="*/ 2503156 w 2778162"/>
              <a:gd name="connsiteY4-158" fmla="*/ 1430861 h 1928166"/>
              <a:gd name="connsiteX5-159" fmla="*/ 2199445 w 2778162"/>
              <a:gd name="connsiteY5-160" fmla="*/ 1081763 h 1928166"/>
              <a:gd name="connsiteX0-161" fmla="*/ 2199445 w 2778162"/>
              <a:gd name="connsiteY0-162" fmla="*/ 1081763 h 1928166"/>
              <a:gd name="connsiteX1-163" fmla="*/ 3055 w 2778162"/>
              <a:gd name="connsiteY1-164" fmla="*/ 3457 h 1928166"/>
              <a:gd name="connsiteX2-165" fmla="*/ 2731592 w 2778162"/>
              <a:gd name="connsiteY2-166" fmla="*/ 1178015 h 1928166"/>
              <a:gd name="connsiteX3-167" fmla="*/ 2358777 w 2778162"/>
              <a:gd name="connsiteY3-168" fmla="*/ 1928166 h 1928166"/>
              <a:gd name="connsiteX4-169" fmla="*/ 2503156 w 2778162"/>
              <a:gd name="connsiteY4-170" fmla="*/ 1430861 h 1928166"/>
              <a:gd name="connsiteX5-171" fmla="*/ 2199445 w 2778162"/>
              <a:gd name="connsiteY5-172" fmla="*/ 1081763 h 1928166"/>
              <a:gd name="connsiteX0-173" fmla="*/ 2199421 w 2778138"/>
              <a:gd name="connsiteY0-174" fmla="*/ 1081763 h 1928166"/>
              <a:gd name="connsiteX1-175" fmla="*/ 3031 w 2778138"/>
              <a:gd name="connsiteY1-176" fmla="*/ 3457 h 1928166"/>
              <a:gd name="connsiteX2-177" fmla="*/ 2731568 w 2778138"/>
              <a:gd name="connsiteY2-178" fmla="*/ 1178015 h 1928166"/>
              <a:gd name="connsiteX3-179" fmla="*/ 2358753 w 2778138"/>
              <a:gd name="connsiteY3-180" fmla="*/ 1928166 h 1928166"/>
              <a:gd name="connsiteX4-181" fmla="*/ 2406879 w 2778138"/>
              <a:gd name="connsiteY4-182" fmla="*/ 1446903 h 1928166"/>
              <a:gd name="connsiteX5-183" fmla="*/ 2199421 w 2778138"/>
              <a:gd name="connsiteY5-184" fmla="*/ 1081763 h 1928166"/>
              <a:gd name="connsiteX0-185" fmla="*/ 2199421 w 2778138"/>
              <a:gd name="connsiteY0-186" fmla="*/ 1081763 h 1928166"/>
              <a:gd name="connsiteX1-187" fmla="*/ 3031 w 2778138"/>
              <a:gd name="connsiteY1-188" fmla="*/ 3457 h 1928166"/>
              <a:gd name="connsiteX2-189" fmla="*/ 2731568 w 2778138"/>
              <a:gd name="connsiteY2-190" fmla="*/ 1178015 h 1928166"/>
              <a:gd name="connsiteX3-191" fmla="*/ 2358753 w 2778138"/>
              <a:gd name="connsiteY3-192" fmla="*/ 1928166 h 1928166"/>
              <a:gd name="connsiteX4-193" fmla="*/ 2406879 w 2778138"/>
              <a:gd name="connsiteY4-194" fmla="*/ 1446903 h 1928166"/>
              <a:gd name="connsiteX5-195" fmla="*/ 2199421 w 2778138"/>
              <a:gd name="connsiteY5-196" fmla="*/ 1081763 h 1928166"/>
              <a:gd name="connsiteX0-197" fmla="*/ 2199421 w 2778138"/>
              <a:gd name="connsiteY0-198" fmla="*/ 1081763 h 1928166"/>
              <a:gd name="connsiteX1-199" fmla="*/ 3031 w 2778138"/>
              <a:gd name="connsiteY1-200" fmla="*/ 3457 h 1928166"/>
              <a:gd name="connsiteX2-201" fmla="*/ 2731568 w 2778138"/>
              <a:gd name="connsiteY2-202" fmla="*/ 1178015 h 1928166"/>
              <a:gd name="connsiteX3-203" fmla="*/ 2358753 w 2778138"/>
              <a:gd name="connsiteY3-204" fmla="*/ 1928166 h 1928166"/>
              <a:gd name="connsiteX4-205" fmla="*/ 2199421 w 2778138"/>
              <a:gd name="connsiteY4-206" fmla="*/ 1081763 h 1928166"/>
              <a:gd name="connsiteX0-207" fmla="*/ 2071047 w 2778351"/>
              <a:gd name="connsiteY0-208" fmla="*/ 1129388 h 1928166"/>
              <a:gd name="connsiteX1-209" fmla="*/ 3244 w 2778351"/>
              <a:gd name="connsiteY1-210" fmla="*/ 3457 h 1928166"/>
              <a:gd name="connsiteX2-211" fmla="*/ 2731781 w 2778351"/>
              <a:gd name="connsiteY2-212" fmla="*/ 1178015 h 1928166"/>
              <a:gd name="connsiteX3-213" fmla="*/ 2358966 w 2778351"/>
              <a:gd name="connsiteY3-214" fmla="*/ 1928166 h 1928166"/>
              <a:gd name="connsiteX4-215" fmla="*/ 2071047 w 2778351"/>
              <a:gd name="connsiteY4-216" fmla="*/ 1129388 h 1928166"/>
              <a:gd name="connsiteX0-217" fmla="*/ 2071008 w 2835081"/>
              <a:gd name="connsiteY0-218" fmla="*/ 1128691 h 2017957"/>
              <a:gd name="connsiteX1-219" fmla="*/ 3205 w 2835081"/>
              <a:gd name="connsiteY1-220" fmla="*/ 2760 h 2017957"/>
              <a:gd name="connsiteX2-221" fmla="*/ 2731742 w 2835081"/>
              <a:gd name="connsiteY2-222" fmla="*/ 1177318 h 2017957"/>
              <a:gd name="connsiteX3-223" fmla="*/ 2268440 w 2835081"/>
              <a:gd name="connsiteY3-224" fmla="*/ 2017957 h 2017957"/>
              <a:gd name="connsiteX4-225" fmla="*/ 2071008 w 2835081"/>
              <a:gd name="connsiteY4-226" fmla="*/ 1128691 h 2017957"/>
              <a:gd name="connsiteX0-227" fmla="*/ 2071008 w 2837054"/>
              <a:gd name="connsiteY0-228" fmla="*/ 1128691 h 2018318"/>
              <a:gd name="connsiteX1-229" fmla="*/ 3205 w 2837054"/>
              <a:gd name="connsiteY1-230" fmla="*/ 2760 h 2018318"/>
              <a:gd name="connsiteX2-231" fmla="*/ 2731742 w 2837054"/>
              <a:gd name="connsiteY2-232" fmla="*/ 1177318 h 2018318"/>
              <a:gd name="connsiteX3-233" fmla="*/ 2268440 w 2837054"/>
              <a:gd name="connsiteY3-234" fmla="*/ 2017957 h 2018318"/>
              <a:gd name="connsiteX4-235" fmla="*/ 2071008 w 2837054"/>
              <a:gd name="connsiteY4-236" fmla="*/ 1128691 h 2018318"/>
              <a:gd name="connsiteX0-237" fmla="*/ 1871371 w 2842856"/>
              <a:gd name="connsiteY0-238" fmla="*/ 1128691 h 2018051"/>
              <a:gd name="connsiteX1-239" fmla="*/ 3593 w 2842856"/>
              <a:gd name="connsiteY1-240" fmla="*/ 2760 h 2018051"/>
              <a:gd name="connsiteX2-241" fmla="*/ 2732130 w 2842856"/>
              <a:gd name="connsiteY2-242" fmla="*/ 1177318 h 2018051"/>
              <a:gd name="connsiteX3-243" fmla="*/ 2268828 w 2842856"/>
              <a:gd name="connsiteY3-244" fmla="*/ 2017957 h 2018051"/>
              <a:gd name="connsiteX4-245" fmla="*/ 1871371 w 2842856"/>
              <a:gd name="connsiteY4-246" fmla="*/ 1128691 h 2018051"/>
              <a:gd name="connsiteX0-247" fmla="*/ 1871331 w 2842816"/>
              <a:gd name="connsiteY0-248" fmla="*/ 1128691 h 2018051"/>
              <a:gd name="connsiteX1-249" fmla="*/ 3553 w 2842816"/>
              <a:gd name="connsiteY1-250" fmla="*/ 2760 h 2018051"/>
              <a:gd name="connsiteX2-251" fmla="*/ 2732090 w 2842816"/>
              <a:gd name="connsiteY2-252" fmla="*/ 1177318 h 2018051"/>
              <a:gd name="connsiteX3-253" fmla="*/ 2268788 w 2842816"/>
              <a:gd name="connsiteY3-254" fmla="*/ 2017957 h 2018051"/>
              <a:gd name="connsiteX4-255" fmla="*/ 1871331 w 2842816"/>
              <a:gd name="connsiteY4-256" fmla="*/ 1128691 h 2018051"/>
              <a:gd name="connsiteX0-257" fmla="*/ 2429238 w 2832988"/>
              <a:gd name="connsiteY0-258" fmla="*/ 1344591 h 2019144"/>
              <a:gd name="connsiteX1-259" fmla="*/ 2660 w 2832988"/>
              <a:gd name="connsiteY1-260" fmla="*/ 2760 h 2019144"/>
              <a:gd name="connsiteX2-261" fmla="*/ 2731197 w 2832988"/>
              <a:gd name="connsiteY2-262" fmla="*/ 1177318 h 2019144"/>
              <a:gd name="connsiteX3-263" fmla="*/ 2267895 w 2832988"/>
              <a:gd name="connsiteY3-264" fmla="*/ 2017957 h 2019144"/>
              <a:gd name="connsiteX4-265" fmla="*/ 2429238 w 2832988"/>
              <a:gd name="connsiteY4-266" fmla="*/ 1344591 h 2019144"/>
              <a:gd name="connsiteX0-267" fmla="*/ 2391183 w 2833601"/>
              <a:gd name="connsiteY0-268" fmla="*/ 1293791 h 2018493"/>
              <a:gd name="connsiteX1-269" fmla="*/ 2705 w 2833601"/>
              <a:gd name="connsiteY1-270" fmla="*/ 2760 h 2018493"/>
              <a:gd name="connsiteX2-271" fmla="*/ 2731242 w 2833601"/>
              <a:gd name="connsiteY2-272" fmla="*/ 1177318 h 2018493"/>
              <a:gd name="connsiteX3-273" fmla="*/ 2267940 w 2833601"/>
              <a:gd name="connsiteY3-274" fmla="*/ 2017957 h 2018493"/>
              <a:gd name="connsiteX4-275" fmla="*/ 2391183 w 2833601"/>
              <a:gd name="connsiteY4-276" fmla="*/ 1293791 h 2018493"/>
              <a:gd name="connsiteX0-277" fmla="*/ 2391050 w 2833468"/>
              <a:gd name="connsiteY0-278" fmla="*/ 1293791 h 2018534"/>
              <a:gd name="connsiteX1-279" fmla="*/ 2572 w 2833468"/>
              <a:gd name="connsiteY1-280" fmla="*/ 2760 h 2018534"/>
              <a:gd name="connsiteX2-281" fmla="*/ 2731109 w 2833468"/>
              <a:gd name="connsiteY2-282" fmla="*/ 1177318 h 2018534"/>
              <a:gd name="connsiteX3-283" fmla="*/ 2267807 w 2833468"/>
              <a:gd name="connsiteY3-284" fmla="*/ 2017957 h 2018534"/>
              <a:gd name="connsiteX4-285" fmla="*/ 2391050 w 2833468"/>
              <a:gd name="connsiteY4-286" fmla="*/ 1293791 h 2018534"/>
              <a:gd name="connsiteX0-287" fmla="*/ 1845836 w 2255024"/>
              <a:gd name="connsiteY0-288" fmla="*/ 1065890 h 1790669"/>
              <a:gd name="connsiteX1-289" fmla="*/ 3458 w 2255024"/>
              <a:gd name="connsiteY1-290" fmla="*/ 3459 h 1790669"/>
              <a:gd name="connsiteX2-291" fmla="*/ 2185895 w 2255024"/>
              <a:gd name="connsiteY2-292" fmla="*/ 949417 h 1790669"/>
              <a:gd name="connsiteX3-293" fmla="*/ 1722593 w 2255024"/>
              <a:gd name="connsiteY3-294" fmla="*/ 1790056 h 1790669"/>
              <a:gd name="connsiteX4-295" fmla="*/ 1845836 w 2255024"/>
              <a:gd name="connsiteY4-296" fmla="*/ 1065890 h 1790669"/>
              <a:gd name="connsiteX0-297" fmla="*/ 1845831 w 2252960"/>
              <a:gd name="connsiteY0-298" fmla="*/ 1065905 h 1813046"/>
              <a:gd name="connsiteX1-299" fmla="*/ 3453 w 2252960"/>
              <a:gd name="connsiteY1-300" fmla="*/ 3474 h 1813046"/>
              <a:gd name="connsiteX2-301" fmla="*/ 2185890 w 2252960"/>
              <a:gd name="connsiteY2-302" fmla="*/ 949432 h 1813046"/>
              <a:gd name="connsiteX3-303" fmla="*/ 1707168 w 2252960"/>
              <a:gd name="connsiteY3-304" fmla="*/ 1812457 h 1813046"/>
              <a:gd name="connsiteX4-305" fmla="*/ 1845831 w 2252960"/>
              <a:gd name="connsiteY4-306" fmla="*/ 1065905 h 1813046"/>
              <a:gd name="connsiteX0-307" fmla="*/ 1845785 w 2236910"/>
              <a:gd name="connsiteY0-308" fmla="*/ 1065901 h 1805931"/>
              <a:gd name="connsiteX1-309" fmla="*/ 3407 w 2236910"/>
              <a:gd name="connsiteY1-310" fmla="*/ 3470 h 1805931"/>
              <a:gd name="connsiteX2-311" fmla="*/ 2185844 w 2236910"/>
              <a:gd name="connsiteY2-312" fmla="*/ 949428 h 1805931"/>
              <a:gd name="connsiteX3-313" fmla="*/ 1568999 w 2236910"/>
              <a:gd name="connsiteY3-314" fmla="*/ 1805335 h 1805931"/>
              <a:gd name="connsiteX4-315" fmla="*/ 1845785 w 2236910"/>
              <a:gd name="connsiteY4-316" fmla="*/ 1065901 h 1805931"/>
              <a:gd name="connsiteX0-317" fmla="*/ 1938962 w 2235995"/>
              <a:gd name="connsiteY0-318" fmla="*/ 1042182 h 1805700"/>
              <a:gd name="connsiteX1-319" fmla="*/ 3233 w 2235995"/>
              <a:gd name="connsiteY1-320" fmla="*/ 3470 h 1805700"/>
              <a:gd name="connsiteX2-321" fmla="*/ 2185670 w 2235995"/>
              <a:gd name="connsiteY2-322" fmla="*/ 949428 h 1805700"/>
              <a:gd name="connsiteX3-323" fmla="*/ 1568825 w 2235995"/>
              <a:gd name="connsiteY3-324" fmla="*/ 1805335 h 1805700"/>
              <a:gd name="connsiteX4-325" fmla="*/ 1938962 w 2235995"/>
              <a:gd name="connsiteY4-326" fmla="*/ 1042182 h 1805700"/>
              <a:gd name="connsiteX0-327" fmla="*/ 1938944 w 2230169"/>
              <a:gd name="connsiteY0-328" fmla="*/ 1042118 h 1719316"/>
              <a:gd name="connsiteX1-329" fmla="*/ 3215 w 2230169"/>
              <a:gd name="connsiteY1-330" fmla="*/ 3406 h 1719316"/>
              <a:gd name="connsiteX2-331" fmla="*/ 2185652 w 2230169"/>
              <a:gd name="connsiteY2-332" fmla="*/ 949364 h 1719316"/>
              <a:gd name="connsiteX3-333" fmla="*/ 1507283 w 2230169"/>
              <a:gd name="connsiteY3-334" fmla="*/ 1718888 h 1719316"/>
              <a:gd name="connsiteX4-335" fmla="*/ 1938944 w 2230169"/>
              <a:gd name="connsiteY4-336" fmla="*/ 1042118 h 1719316"/>
              <a:gd name="connsiteX0-337" fmla="*/ 2190989 w 2494600"/>
              <a:gd name="connsiteY0-338" fmla="*/ 1138605 h 1815820"/>
              <a:gd name="connsiteX1-339" fmla="*/ 2884 w 2494600"/>
              <a:gd name="connsiteY1-340" fmla="*/ 3079 h 1815820"/>
              <a:gd name="connsiteX2-341" fmla="*/ 2437697 w 2494600"/>
              <a:gd name="connsiteY2-342" fmla="*/ 1045851 h 1815820"/>
              <a:gd name="connsiteX3-343" fmla="*/ 1759328 w 2494600"/>
              <a:gd name="connsiteY3-344" fmla="*/ 1815375 h 1815820"/>
              <a:gd name="connsiteX4-345" fmla="*/ 2190989 w 2494600"/>
              <a:gd name="connsiteY4-346" fmla="*/ 1138605 h 1815820"/>
              <a:gd name="connsiteX0-347" fmla="*/ 2268337 w 2575905"/>
              <a:gd name="connsiteY0-348" fmla="*/ 1169845 h 1847066"/>
              <a:gd name="connsiteX1-349" fmla="*/ 2795 w 2575905"/>
              <a:gd name="connsiteY1-350" fmla="*/ 2987 h 1847066"/>
              <a:gd name="connsiteX2-351" fmla="*/ 2515045 w 2575905"/>
              <a:gd name="connsiteY2-352" fmla="*/ 1077091 h 1847066"/>
              <a:gd name="connsiteX3-353" fmla="*/ 1836676 w 2575905"/>
              <a:gd name="connsiteY3-354" fmla="*/ 1846615 h 1847066"/>
              <a:gd name="connsiteX4-355" fmla="*/ 2268337 w 2575905"/>
              <a:gd name="connsiteY4-356" fmla="*/ 1169845 h 1847066"/>
              <a:gd name="connsiteX0-357" fmla="*/ 2288871 w 2575709"/>
              <a:gd name="connsiteY0-358" fmla="*/ 1139997 h 1846812"/>
              <a:gd name="connsiteX1-359" fmla="*/ 2770 w 2575709"/>
              <a:gd name="connsiteY1-360" fmla="*/ 2987 h 1846812"/>
              <a:gd name="connsiteX2-361" fmla="*/ 2515020 w 2575709"/>
              <a:gd name="connsiteY2-362" fmla="*/ 1077091 h 1846812"/>
              <a:gd name="connsiteX3-363" fmla="*/ 1836651 w 2575709"/>
              <a:gd name="connsiteY3-364" fmla="*/ 1846615 h 1846812"/>
              <a:gd name="connsiteX4-365" fmla="*/ 2288871 w 2575709"/>
              <a:gd name="connsiteY4-366" fmla="*/ 1139997 h 1846812"/>
              <a:gd name="connsiteX0-367" fmla="*/ 1335577 w 1579877"/>
              <a:gd name="connsiteY0-368" fmla="*/ 802755 h 1509546"/>
              <a:gd name="connsiteX1-369" fmla="*/ 4422 w 1579877"/>
              <a:gd name="connsiteY1-370" fmla="*/ 4420 h 1509546"/>
              <a:gd name="connsiteX2-371" fmla="*/ 1561726 w 1579877"/>
              <a:gd name="connsiteY2-372" fmla="*/ 739849 h 1509546"/>
              <a:gd name="connsiteX3-373" fmla="*/ 883357 w 1579877"/>
              <a:gd name="connsiteY3-374" fmla="*/ 1509373 h 1509546"/>
              <a:gd name="connsiteX4-375" fmla="*/ 1335577 w 1579877"/>
              <a:gd name="connsiteY4-376" fmla="*/ 802755 h 1509546"/>
              <a:gd name="connsiteX0-377" fmla="*/ 1452344 w 1700970"/>
              <a:gd name="connsiteY0-378" fmla="*/ 871990 h 1578786"/>
              <a:gd name="connsiteX1-379" fmla="*/ 4119 w 1700970"/>
              <a:gd name="connsiteY1-380" fmla="*/ 4023 h 1578786"/>
              <a:gd name="connsiteX2-381" fmla="*/ 1678493 w 1700970"/>
              <a:gd name="connsiteY2-382" fmla="*/ 809084 h 1578786"/>
              <a:gd name="connsiteX3-383" fmla="*/ 1000124 w 1700970"/>
              <a:gd name="connsiteY3-384" fmla="*/ 1578608 h 1578786"/>
              <a:gd name="connsiteX4-385" fmla="*/ 1452344 w 1700970"/>
              <a:gd name="connsiteY4-386" fmla="*/ 871990 h 1578786"/>
              <a:gd name="connsiteX0-387" fmla="*/ 1452303 w 1700929"/>
              <a:gd name="connsiteY0-388" fmla="*/ 871990 h 1578782"/>
              <a:gd name="connsiteX1-389" fmla="*/ 4078 w 1700929"/>
              <a:gd name="connsiteY1-390" fmla="*/ 4023 h 1578782"/>
              <a:gd name="connsiteX2-391" fmla="*/ 1678452 w 1700929"/>
              <a:gd name="connsiteY2-392" fmla="*/ 809084 h 1578782"/>
              <a:gd name="connsiteX3-393" fmla="*/ 1000083 w 1700929"/>
              <a:gd name="connsiteY3-394" fmla="*/ 1578608 h 1578782"/>
              <a:gd name="connsiteX4-395" fmla="*/ 1452303 w 1700929"/>
              <a:gd name="connsiteY4-396" fmla="*/ 871990 h 1578782"/>
              <a:gd name="connsiteX0-397" fmla="*/ 1452303 w 1700929"/>
              <a:gd name="connsiteY0-398" fmla="*/ 868267 h 1575059"/>
              <a:gd name="connsiteX1-399" fmla="*/ 4078 w 1700929"/>
              <a:gd name="connsiteY1-400" fmla="*/ 300 h 1575059"/>
              <a:gd name="connsiteX2-401" fmla="*/ 1678452 w 1700929"/>
              <a:gd name="connsiteY2-402" fmla="*/ 805361 h 1575059"/>
              <a:gd name="connsiteX3-403" fmla="*/ 1000083 w 1700929"/>
              <a:gd name="connsiteY3-404" fmla="*/ 1574885 h 1575059"/>
              <a:gd name="connsiteX4-405" fmla="*/ 1452303 w 1700929"/>
              <a:gd name="connsiteY4-406" fmla="*/ 868267 h 1575059"/>
              <a:gd name="connsiteX0-407" fmla="*/ 1463294 w 1711920"/>
              <a:gd name="connsiteY0-408" fmla="*/ 876189 h 1582981"/>
              <a:gd name="connsiteX1-409" fmla="*/ 15069 w 1711920"/>
              <a:gd name="connsiteY1-410" fmla="*/ 8222 h 1582981"/>
              <a:gd name="connsiteX2-411" fmla="*/ 1689443 w 1711920"/>
              <a:gd name="connsiteY2-412" fmla="*/ 813283 h 1582981"/>
              <a:gd name="connsiteX3-413" fmla="*/ 1011074 w 1711920"/>
              <a:gd name="connsiteY3-414" fmla="*/ 1582807 h 1582981"/>
              <a:gd name="connsiteX4-415" fmla="*/ 1463294 w 1711920"/>
              <a:gd name="connsiteY4-416" fmla="*/ 876189 h 1582981"/>
              <a:gd name="connsiteX0-417" fmla="*/ 1463294 w 1711920"/>
              <a:gd name="connsiteY0-418" fmla="*/ 876189 h 1582981"/>
              <a:gd name="connsiteX1-419" fmla="*/ 15069 w 1711920"/>
              <a:gd name="connsiteY1-420" fmla="*/ 8222 h 1582981"/>
              <a:gd name="connsiteX2-421" fmla="*/ 1689443 w 1711920"/>
              <a:gd name="connsiteY2-422" fmla="*/ 813283 h 1582981"/>
              <a:gd name="connsiteX3-423" fmla="*/ 1011074 w 1711920"/>
              <a:gd name="connsiteY3-424" fmla="*/ 1582807 h 1582981"/>
              <a:gd name="connsiteX4-425" fmla="*/ 1463294 w 1711920"/>
              <a:gd name="connsiteY4-426" fmla="*/ 876189 h 1582981"/>
              <a:gd name="connsiteX0-427" fmla="*/ 1463457 w 1712466"/>
              <a:gd name="connsiteY0-428" fmla="*/ 876342 h 1608429"/>
              <a:gd name="connsiteX1-429" fmla="*/ 15232 w 1712466"/>
              <a:gd name="connsiteY1-430" fmla="*/ 8375 h 1608429"/>
              <a:gd name="connsiteX2-431" fmla="*/ 1689606 w 1712466"/>
              <a:gd name="connsiteY2-432" fmla="*/ 813436 h 1608429"/>
              <a:gd name="connsiteX3-433" fmla="*/ 1026739 w 1712466"/>
              <a:gd name="connsiteY3-434" fmla="*/ 1608259 h 1608429"/>
              <a:gd name="connsiteX4-435" fmla="*/ 1463457 w 1712466"/>
              <a:gd name="connsiteY4-436" fmla="*/ 876342 h 1608429"/>
              <a:gd name="connsiteX0-437" fmla="*/ 1463457 w 1712748"/>
              <a:gd name="connsiteY0-438" fmla="*/ 876342 h 1608456"/>
              <a:gd name="connsiteX1-439" fmla="*/ 15232 w 1712748"/>
              <a:gd name="connsiteY1-440" fmla="*/ 8375 h 1608456"/>
              <a:gd name="connsiteX2-441" fmla="*/ 1689606 w 1712748"/>
              <a:gd name="connsiteY2-442" fmla="*/ 813436 h 1608456"/>
              <a:gd name="connsiteX3-443" fmla="*/ 1026739 w 1712748"/>
              <a:gd name="connsiteY3-444" fmla="*/ 1608259 h 1608456"/>
              <a:gd name="connsiteX4-445" fmla="*/ 1463457 w 1712748"/>
              <a:gd name="connsiteY4-446" fmla="*/ 876342 h 1608456"/>
              <a:gd name="connsiteX0-447" fmla="*/ 1463457 w 1714372"/>
              <a:gd name="connsiteY0-448" fmla="*/ 876342 h 1612123"/>
              <a:gd name="connsiteX1-449" fmla="*/ 15232 w 1714372"/>
              <a:gd name="connsiteY1-450" fmla="*/ 8375 h 1612123"/>
              <a:gd name="connsiteX2-451" fmla="*/ 1689606 w 1714372"/>
              <a:gd name="connsiteY2-452" fmla="*/ 813436 h 1612123"/>
              <a:gd name="connsiteX3-453" fmla="*/ 1026739 w 1714372"/>
              <a:gd name="connsiteY3-454" fmla="*/ 1608259 h 1612123"/>
              <a:gd name="connsiteX4-455" fmla="*/ 1463457 w 1714372"/>
              <a:gd name="connsiteY4-456" fmla="*/ 876342 h 1612123"/>
              <a:gd name="connsiteX0-457" fmla="*/ 1463432 w 1713857"/>
              <a:gd name="connsiteY0-458" fmla="*/ 876366 h 1625932"/>
              <a:gd name="connsiteX1-459" fmla="*/ 15207 w 1713857"/>
              <a:gd name="connsiteY1-460" fmla="*/ 8399 h 1625932"/>
              <a:gd name="connsiteX2-461" fmla="*/ 1689581 w 1713857"/>
              <a:gd name="connsiteY2-462" fmla="*/ 813460 h 1625932"/>
              <a:gd name="connsiteX3-463" fmla="*/ 1009765 w 1713857"/>
              <a:gd name="connsiteY3-464" fmla="*/ 1622147 h 1625932"/>
              <a:gd name="connsiteX4-465" fmla="*/ 1463432 w 1713857"/>
              <a:gd name="connsiteY4-466" fmla="*/ 876366 h 1625932"/>
              <a:gd name="connsiteX0-467" fmla="*/ 1463432 w 1713774"/>
              <a:gd name="connsiteY0-468" fmla="*/ 876366 h 1628865"/>
              <a:gd name="connsiteX1-469" fmla="*/ 15207 w 1713774"/>
              <a:gd name="connsiteY1-470" fmla="*/ 8399 h 1628865"/>
              <a:gd name="connsiteX2-471" fmla="*/ 1689581 w 1713774"/>
              <a:gd name="connsiteY2-472" fmla="*/ 813460 h 1628865"/>
              <a:gd name="connsiteX3-473" fmla="*/ 1009765 w 1713774"/>
              <a:gd name="connsiteY3-474" fmla="*/ 1622147 h 1628865"/>
              <a:gd name="connsiteX4-475" fmla="*/ 1463432 w 1713774"/>
              <a:gd name="connsiteY4-476" fmla="*/ 876366 h 1628865"/>
              <a:gd name="connsiteX0-477" fmla="*/ 1463433 w 1713813"/>
              <a:gd name="connsiteY0-478" fmla="*/ 876382 h 1637678"/>
              <a:gd name="connsiteX1-479" fmla="*/ 15208 w 1713813"/>
              <a:gd name="connsiteY1-480" fmla="*/ 8415 h 1637678"/>
              <a:gd name="connsiteX2-481" fmla="*/ 1689582 w 1713813"/>
              <a:gd name="connsiteY2-482" fmla="*/ 813476 h 1637678"/>
              <a:gd name="connsiteX3-483" fmla="*/ 1011126 w 1713813"/>
              <a:gd name="connsiteY3-484" fmla="*/ 1631040 h 1637678"/>
              <a:gd name="connsiteX4-485" fmla="*/ 1463433 w 1713813"/>
              <a:gd name="connsiteY4-486" fmla="*/ 876382 h 163767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1713813" h="1637678">
                <a:moveTo>
                  <a:pt x="1463433" y="876382"/>
                </a:moveTo>
                <a:cubicBezTo>
                  <a:pt x="1297447" y="605945"/>
                  <a:pt x="-164065" y="-83769"/>
                  <a:pt x="15208" y="8415"/>
                </a:cubicBezTo>
                <a:cubicBezTo>
                  <a:pt x="111554" y="34655"/>
                  <a:pt x="1523581" y="551045"/>
                  <a:pt x="1689582" y="813476"/>
                </a:cubicBezTo>
                <a:cubicBezTo>
                  <a:pt x="1855583" y="1075907"/>
                  <a:pt x="1118159" y="1557382"/>
                  <a:pt x="1011126" y="1631040"/>
                </a:cubicBezTo>
                <a:cubicBezTo>
                  <a:pt x="904093" y="1704698"/>
                  <a:pt x="1629419" y="1146819"/>
                  <a:pt x="1463433" y="876382"/>
                </a:cubicBezTo>
                <a:close/>
              </a:path>
            </a:pathLst>
          </a:custGeom>
          <a:solidFill>
            <a:srgbClr val="ED4B93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B4BADD"/>
              </a:solidFill>
              <a:cs typeface="+mn-ea"/>
              <a:sym typeface="+mn-lt"/>
            </a:endParaRPr>
          </a:p>
        </p:txBody>
      </p:sp>
      <p:sp>
        <p:nvSpPr>
          <p:cNvPr id="7" name="等腰三角形 3"/>
          <p:cNvSpPr/>
          <p:nvPr/>
        </p:nvSpPr>
        <p:spPr>
          <a:xfrm rot="15794713">
            <a:off x="4305862" y="2811202"/>
            <a:ext cx="3440337" cy="2465627"/>
          </a:xfrm>
          <a:custGeom>
            <a:avLst/>
            <a:gdLst>
              <a:gd name="connsiteX0" fmla="*/ 0 w 2088232"/>
              <a:gd name="connsiteY0" fmla="*/ 1800200 h 1800200"/>
              <a:gd name="connsiteX1" fmla="*/ 1044116 w 2088232"/>
              <a:gd name="connsiteY1" fmla="*/ 0 h 1800200"/>
              <a:gd name="connsiteX2" fmla="*/ 2088232 w 2088232"/>
              <a:gd name="connsiteY2" fmla="*/ 1800200 h 1800200"/>
              <a:gd name="connsiteX3" fmla="*/ 0 w 2088232"/>
              <a:gd name="connsiteY3" fmla="*/ 1800200 h 1800200"/>
              <a:gd name="connsiteX0-1" fmla="*/ 447800 w 2536032"/>
              <a:gd name="connsiteY0-2" fmla="*/ 2233337 h 2233337"/>
              <a:gd name="connsiteX1-3" fmla="*/ 0 w 2536032"/>
              <a:gd name="connsiteY1-4" fmla="*/ 0 h 2233337"/>
              <a:gd name="connsiteX2-5" fmla="*/ 2536032 w 2536032"/>
              <a:gd name="connsiteY2-6" fmla="*/ 2233337 h 2233337"/>
              <a:gd name="connsiteX3-7" fmla="*/ 447800 w 2536032"/>
              <a:gd name="connsiteY3-8" fmla="*/ 2233337 h 2233337"/>
              <a:gd name="connsiteX0-9" fmla="*/ 447800 w 2632284"/>
              <a:gd name="connsiteY0-10" fmla="*/ 2233337 h 2233337"/>
              <a:gd name="connsiteX1-11" fmla="*/ 0 w 2632284"/>
              <a:gd name="connsiteY1-12" fmla="*/ 0 h 2233337"/>
              <a:gd name="connsiteX2-13" fmla="*/ 2632284 w 2632284"/>
              <a:gd name="connsiteY2-14" fmla="*/ 1431231 h 2233337"/>
              <a:gd name="connsiteX3-15" fmla="*/ 447800 w 2632284"/>
              <a:gd name="connsiteY3-16" fmla="*/ 2233337 h 2233337"/>
              <a:gd name="connsiteX0-17" fmla="*/ 447800 w 2632284"/>
              <a:gd name="connsiteY0-18" fmla="*/ 2233337 h 2233337"/>
              <a:gd name="connsiteX1-19" fmla="*/ 0 w 2632284"/>
              <a:gd name="connsiteY1-20" fmla="*/ 0 h 2233337"/>
              <a:gd name="connsiteX2-21" fmla="*/ 2632284 w 2632284"/>
              <a:gd name="connsiteY2-22" fmla="*/ 1431231 h 2233337"/>
              <a:gd name="connsiteX3-23" fmla="*/ 1617785 w 2632284"/>
              <a:gd name="connsiteY3-24" fmla="*/ 1764288 h 2233337"/>
              <a:gd name="connsiteX4" fmla="*/ 447800 w 2632284"/>
              <a:gd name="connsiteY4" fmla="*/ 2233337 h 2233337"/>
              <a:gd name="connsiteX0-25" fmla="*/ 447800 w 2632284"/>
              <a:gd name="connsiteY0-26" fmla="*/ 2233337 h 2233337"/>
              <a:gd name="connsiteX1-27" fmla="*/ 0 w 2632284"/>
              <a:gd name="connsiteY1-28" fmla="*/ 0 h 2233337"/>
              <a:gd name="connsiteX2-29" fmla="*/ 2632284 w 2632284"/>
              <a:gd name="connsiteY2-30" fmla="*/ 1431231 h 2233337"/>
              <a:gd name="connsiteX3-31" fmla="*/ 2612395 w 2632284"/>
              <a:gd name="connsiteY3-32" fmla="*/ 1844498 h 2233337"/>
              <a:gd name="connsiteX4-33" fmla="*/ 447800 w 2632284"/>
              <a:gd name="connsiteY4-34" fmla="*/ 2233337 h 2233337"/>
              <a:gd name="connsiteX0-35" fmla="*/ 1570748 w 2632284"/>
              <a:gd name="connsiteY0-36" fmla="*/ 1286853 h 1844498"/>
              <a:gd name="connsiteX1-37" fmla="*/ 0 w 2632284"/>
              <a:gd name="connsiteY1-38" fmla="*/ 0 h 1844498"/>
              <a:gd name="connsiteX2-39" fmla="*/ 2632284 w 2632284"/>
              <a:gd name="connsiteY2-40" fmla="*/ 1431231 h 1844498"/>
              <a:gd name="connsiteX3-41" fmla="*/ 2612395 w 2632284"/>
              <a:gd name="connsiteY3-42" fmla="*/ 1844498 h 1844498"/>
              <a:gd name="connsiteX4-43" fmla="*/ 1570748 w 2632284"/>
              <a:gd name="connsiteY4-44" fmla="*/ 1286853 h 1844498"/>
              <a:gd name="connsiteX0-45" fmla="*/ 2196390 w 2632284"/>
              <a:gd name="connsiteY0-46" fmla="*/ 1912495 h 1912495"/>
              <a:gd name="connsiteX1-47" fmla="*/ 0 w 2632284"/>
              <a:gd name="connsiteY1-48" fmla="*/ 0 h 1912495"/>
              <a:gd name="connsiteX2-49" fmla="*/ 2632284 w 2632284"/>
              <a:gd name="connsiteY2-50" fmla="*/ 1431231 h 1912495"/>
              <a:gd name="connsiteX3-51" fmla="*/ 2612395 w 2632284"/>
              <a:gd name="connsiteY3-52" fmla="*/ 1844498 h 1912495"/>
              <a:gd name="connsiteX4-53" fmla="*/ 2196390 w 2632284"/>
              <a:gd name="connsiteY4-54" fmla="*/ 1912495 h 1912495"/>
              <a:gd name="connsiteX0-55" fmla="*/ 2196390 w 2632284"/>
              <a:gd name="connsiteY0-56" fmla="*/ 1912495 h 1924709"/>
              <a:gd name="connsiteX1-57" fmla="*/ 0 w 2632284"/>
              <a:gd name="connsiteY1-58" fmla="*/ 0 h 1924709"/>
              <a:gd name="connsiteX2-59" fmla="*/ 2632284 w 2632284"/>
              <a:gd name="connsiteY2-60" fmla="*/ 1431231 h 1924709"/>
              <a:gd name="connsiteX3-61" fmla="*/ 2355722 w 2632284"/>
              <a:gd name="connsiteY3-62" fmla="*/ 1924709 h 1924709"/>
              <a:gd name="connsiteX4-63" fmla="*/ 2196390 w 2632284"/>
              <a:gd name="connsiteY4-64" fmla="*/ 1912495 h 1924709"/>
              <a:gd name="connsiteX0-65" fmla="*/ 2244516 w 2632284"/>
              <a:gd name="connsiteY0-66" fmla="*/ 1527484 h 1924709"/>
              <a:gd name="connsiteX1-67" fmla="*/ 0 w 2632284"/>
              <a:gd name="connsiteY1-68" fmla="*/ 0 h 1924709"/>
              <a:gd name="connsiteX2-69" fmla="*/ 2632284 w 2632284"/>
              <a:gd name="connsiteY2-70" fmla="*/ 1431231 h 1924709"/>
              <a:gd name="connsiteX3-71" fmla="*/ 2355722 w 2632284"/>
              <a:gd name="connsiteY3-72" fmla="*/ 1924709 h 1924709"/>
              <a:gd name="connsiteX4-73" fmla="*/ 2244516 w 2632284"/>
              <a:gd name="connsiteY4-74" fmla="*/ 1527484 h 1924709"/>
              <a:gd name="connsiteX0-75" fmla="*/ 2244516 w 2728537"/>
              <a:gd name="connsiteY0-76" fmla="*/ 1527484 h 1924709"/>
              <a:gd name="connsiteX1-77" fmla="*/ 0 w 2728537"/>
              <a:gd name="connsiteY1-78" fmla="*/ 0 h 1924709"/>
              <a:gd name="connsiteX2-79" fmla="*/ 2728537 w 2728537"/>
              <a:gd name="connsiteY2-80" fmla="*/ 1174558 h 1924709"/>
              <a:gd name="connsiteX3-81" fmla="*/ 2355722 w 2728537"/>
              <a:gd name="connsiteY3-82" fmla="*/ 1924709 h 1924709"/>
              <a:gd name="connsiteX4-83" fmla="*/ 2244516 w 2728537"/>
              <a:gd name="connsiteY4-84" fmla="*/ 1527484 h 1924709"/>
              <a:gd name="connsiteX0-85" fmla="*/ 2244516 w 2849134"/>
              <a:gd name="connsiteY0-86" fmla="*/ 1530200 h 1927425"/>
              <a:gd name="connsiteX1-87" fmla="*/ 0 w 2849134"/>
              <a:gd name="connsiteY1-88" fmla="*/ 2716 h 1927425"/>
              <a:gd name="connsiteX2-89" fmla="*/ 2728537 w 2849134"/>
              <a:gd name="connsiteY2-90" fmla="*/ 1177274 h 1927425"/>
              <a:gd name="connsiteX3-91" fmla="*/ 2355722 w 2849134"/>
              <a:gd name="connsiteY3-92" fmla="*/ 1927425 h 1927425"/>
              <a:gd name="connsiteX4-93" fmla="*/ 2244516 w 2849134"/>
              <a:gd name="connsiteY4-94" fmla="*/ 1530200 h 1927425"/>
              <a:gd name="connsiteX0-95" fmla="*/ 2244516 w 2776007"/>
              <a:gd name="connsiteY0-96" fmla="*/ 1530941 h 1928166"/>
              <a:gd name="connsiteX1-97" fmla="*/ 0 w 2776007"/>
              <a:gd name="connsiteY1-98" fmla="*/ 3457 h 1928166"/>
              <a:gd name="connsiteX2-99" fmla="*/ 2728537 w 2776007"/>
              <a:gd name="connsiteY2-100" fmla="*/ 1178015 h 1928166"/>
              <a:gd name="connsiteX3-101" fmla="*/ 2355722 w 2776007"/>
              <a:gd name="connsiteY3-102" fmla="*/ 1928166 h 1928166"/>
              <a:gd name="connsiteX4-103" fmla="*/ 2244516 w 2776007"/>
              <a:gd name="connsiteY4-104" fmla="*/ 1530941 h 1928166"/>
              <a:gd name="connsiteX0-105" fmla="*/ 2196390 w 2776007"/>
              <a:gd name="connsiteY0-106" fmla="*/ 969468 h 1928166"/>
              <a:gd name="connsiteX1-107" fmla="*/ 0 w 2776007"/>
              <a:gd name="connsiteY1-108" fmla="*/ 3457 h 1928166"/>
              <a:gd name="connsiteX2-109" fmla="*/ 2728537 w 2776007"/>
              <a:gd name="connsiteY2-110" fmla="*/ 1178015 h 1928166"/>
              <a:gd name="connsiteX3-111" fmla="*/ 2355722 w 2776007"/>
              <a:gd name="connsiteY3-112" fmla="*/ 1928166 h 1928166"/>
              <a:gd name="connsiteX4-113" fmla="*/ 2196390 w 2776007"/>
              <a:gd name="connsiteY4-114" fmla="*/ 969468 h 1928166"/>
              <a:gd name="connsiteX0-115" fmla="*/ 2196390 w 2775107"/>
              <a:gd name="connsiteY0-116" fmla="*/ 969468 h 1928166"/>
              <a:gd name="connsiteX1-117" fmla="*/ 0 w 2775107"/>
              <a:gd name="connsiteY1-118" fmla="*/ 3457 h 1928166"/>
              <a:gd name="connsiteX2-119" fmla="*/ 2728537 w 2775107"/>
              <a:gd name="connsiteY2-120" fmla="*/ 1178015 h 1928166"/>
              <a:gd name="connsiteX3-121" fmla="*/ 2355722 w 2775107"/>
              <a:gd name="connsiteY3-122" fmla="*/ 1928166 h 1928166"/>
              <a:gd name="connsiteX4-123" fmla="*/ 2323637 w 2775107"/>
              <a:gd name="connsiteY4-124" fmla="*/ 1912124 h 1928166"/>
              <a:gd name="connsiteX5" fmla="*/ 2196390 w 2775107"/>
              <a:gd name="connsiteY5" fmla="*/ 969468 h 1928166"/>
              <a:gd name="connsiteX0-125" fmla="*/ 2196390 w 2775107"/>
              <a:gd name="connsiteY0-126" fmla="*/ 969468 h 1928166"/>
              <a:gd name="connsiteX1-127" fmla="*/ 0 w 2775107"/>
              <a:gd name="connsiteY1-128" fmla="*/ 3457 h 1928166"/>
              <a:gd name="connsiteX2-129" fmla="*/ 2728537 w 2775107"/>
              <a:gd name="connsiteY2-130" fmla="*/ 1178015 h 1928166"/>
              <a:gd name="connsiteX3-131" fmla="*/ 2355722 w 2775107"/>
              <a:gd name="connsiteY3-132" fmla="*/ 1928166 h 1928166"/>
              <a:gd name="connsiteX4-133" fmla="*/ 2500101 w 2775107"/>
              <a:gd name="connsiteY4-134" fmla="*/ 1430861 h 1928166"/>
              <a:gd name="connsiteX5-135" fmla="*/ 2196390 w 2775107"/>
              <a:gd name="connsiteY5-136" fmla="*/ 969468 h 1928166"/>
              <a:gd name="connsiteX0-137" fmla="*/ 2196390 w 2775107"/>
              <a:gd name="connsiteY0-138" fmla="*/ 1081763 h 1928166"/>
              <a:gd name="connsiteX1-139" fmla="*/ 0 w 2775107"/>
              <a:gd name="connsiteY1-140" fmla="*/ 3457 h 1928166"/>
              <a:gd name="connsiteX2-141" fmla="*/ 2728537 w 2775107"/>
              <a:gd name="connsiteY2-142" fmla="*/ 1178015 h 1928166"/>
              <a:gd name="connsiteX3-143" fmla="*/ 2355722 w 2775107"/>
              <a:gd name="connsiteY3-144" fmla="*/ 1928166 h 1928166"/>
              <a:gd name="connsiteX4-145" fmla="*/ 2500101 w 2775107"/>
              <a:gd name="connsiteY4-146" fmla="*/ 1430861 h 1928166"/>
              <a:gd name="connsiteX5-147" fmla="*/ 2196390 w 2775107"/>
              <a:gd name="connsiteY5-148" fmla="*/ 1081763 h 1928166"/>
              <a:gd name="connsiteX0-149" fmla="*/ 2199445 w 2778162"/>
              <a:gd name="connsiteY0-150" fmla="*/ 1081763 h 1928166"/>
              <a:gd name="connsiteX1-151" fmla="*/ 3055 w 2778162"/>
              <a:gd name="connsiteY1-152" fmla="*/ 3457 h 1928166"/>
              <a:gd name="connsiteX2-153" fmla="*/ 2731592 w 2778162"/>
              <a:gd name="connsiteY2-154" fmla="*/ 1178015 h 1928166"/>
              <a:gd name="connsiteX3-155" fmla="*/ 2358777 w 2778162"/>
              <a:gd name="connsiteY3-156" fmla="*/ 1928166 h 1928166"/>
              <a:gd name="connsiteX4-157" fmla="*/ 2503156 w 2778162"/>
              <a:gd name="connsiteY4-158" fmla="*/ 1430861 h 1928166"/>
              <a:gd name="connsiteX5-159" fmla="*/ 2199445 w 2778162"/>
              <a:gd name="connsiteY5-160" fmla="*/ 1081763 h 1928166"/>
              <a:gd name="connsiteX0-161" fmla="*/ 2199445 w 2778162"/>
              <a:gd name="connsiteY0-162" fmla="*/ 1081763 h 1928166"/>
              <a:gd name="connsiteX1-163" fmla="*/ 3055 w 2778162"/>
              <a:gd name="connsiteY1-164" fmla="*/ 3457 h 1928166"/>
              <a:gd name="connsiteX2-165" fmla="*/ 2731592 w 2778162"/>
              <a:gd name="connsiteY2-166" fmla="*/ 1178015 h 1928166"/>
              <a:gd name="connsiteX3-167" fmla="*/ 2358777 w 2778162"/>
              <a:gd name="connsiteY3-168" fmla="*/ 1928166 h 1928166"/>
              <a:gd name="connsiteX4-169" fmla="*/ 2503156 w 2778162"/>
              <a:gd name="connsiteY4-170" fmla="*/ 1430861 h 1928166"/>
              <a:gd name="connsiteX5-171" fmla="*/ 2199445 w 2778162"/>
              <a:gd name="connsiteY5-172" fmla="*/ 1081763 h 1928166"/>
              <a:gd name="connsiteX0-173" fmla="*/ 2199421 w 2778138"/>
              <a:gd name="connsiteY0-174" fmla="*/ 1081763 h 1928166"/>
              <a:gd name="connsiteX1-175" fmla="*/ 3031 w 2778138"/>
              <a:gd name="connsiteY1-176" fmla="*/ 3457 h 1928166"/>
              <a:gd name="connsiteX2-177" fmla="*/ 2731568 w 2778138"/>
              <a:gd name="connsiteY2-178" fmla="*/ 1178015 h 1928166"/>
              <a:gd name="connsiteX3-179" fmla="*/ 2358753 w 2778138"/>
              <a:gd name="connsiteY3-180" fmla="*/ 1928166 h 1928166"/>
              <a:gd name="connsiteX4-181" fmla="*/ 2406879 w 2778138"/>
              <a:gd name="connsiteY4-182" fmla="*/ 1446903 h 1928166"/>
              <a:gd name="connsiteX5-183" fmla="*/ 2199421 w 2778138"/>
              <a:gd name="connsiteY5-184" fmla="*/ 1081763 h 1928166"/>
              <a:gd name="connsiteX0-185" fmla="*/ 2199421 w 2778138"/>
              <a:gd name="connsiteY0-186" fmla="*/ 1081763 h 1928166"/>
              <a:gd name="connsiteX1-187" fmla="*/ 3031 w 2778138"/>
              <a:gd name="connsiteY1-188" fmla="*/ 3457 h 1928166"/>
              <a:gd name="connsiteX2-189" fmla="*/ 2731568 w 2778138"/>
              <a:gd name="connsiteY2-190" fmla="*/ 1178015 h 1928166"/>
              <a:gd name="connsiteX3-191" fmla="*/ 2358753 w 2778138"/>
              <a:gd name="connsiteY3-192" fmla="*/ 1928166 h 1928166"/>
              <a:gd name="connsiteX4-193" fmla="*/ 2406879 w 2778138"/>
              <a:gd name="connsiteY4-194" fmla="*/ 1446903 h 1928166"/>
              <a:gd name="connsiteX5-195" fmla="*/ 2199421 w 2778138"/>
              <a:gd name="connsiteY5-196" fmla="*/ 1081763 h 1928166"/>
              <a:gd name="connsiteX0-197" fmla="*/ 2199421 w 2778138"/>
              <a:gd name="connsiteY0-198" fmla="*/ 1081763 h 1928166"/>
              <a:gd name="connsiteX1-199" fmla="*/ 3031 w 2778138"/>
              <a:gd name="connsiteY1-200" fmla="*/ 3457 h 1928166"/>
              <a:gd name="connsiteX2-201" fmla="*/ 2731568 w 2778138"/>
              <a:gd name="connsiteY2-202" fmla="*/ 1178015 h 1928166"/>
              <a:gd name="connsiteX3-203" fmla="*/ 2358753 w 2778138"/>
              <a:gd name="connsiteY3-204" fmla="*/ 1928166 h 1928166"/>
              <a:gd name="connsiteX4-205" fmla="*/ 2199421 w 2778138"/>
              <a:gd name="connsiteY4-206" fmla="*/ 1081763 h 1928166"/>
              <a:gd name="connsiteX0-207" fmla="*/ 2071047 w 2778351"/>
              <a:gd name="connsiteY0-208" fmla="*/ 1129388 h 1928166"/>
              <a:gd name="connsiteX1-209" fmla="*/ 3244 w 2778351"/>
              <a:gd name="connsiteY1-210" fmla="*/ 3457 h 1928166"/>
              <a:gd name="connsiteX2-211" fmla="*/ 2731781 w 2778351"/>
              <a:gd name="connsiteY2-212" fmla="*/ 1178015 h 1928166"/>
              <a:gd name="connsiteX3-213" fmla="*/ 2358966 w 2778351"/>
              <a:gd name="connsiteY3-214" fmla="*/ 1928166 h 1928166"/>
              <a:gd name="connsiteX4-215" fmla="*/ 2071047 w 2778351"/>
              <a:gd name="connsiteY4-216" fmla="*/ 1129388 h 1928166"/>
              <a:gd name="connsiteX0-217" fmla="*/ 2071008 w 2835081"/>
              <a:gd name="connsiteY0-218" fmla="*/ 1128691 h 2017957"/>
              <a:gd name="connsiteX1-219" fmla="*/ 3205 w 2835081"/>
              <a:gd name="connsiteY1-220" fmla="*/ 2760 h 2017957"/>
              <a:gd name="connsiteX2-221" fmla="*/ 2731742 w 2835081"/>
              <a:gd name="connsiteY2-222" fmla="*/ 1177318 h 2017957"/>
              <a:gd name="connsiteX3-223" fmla="*/ 2268440 w 2835081"/>
              <a:gd name="connsiteY3-224" fmla="*/ 2017957 h 2017957"/>
              <a:gd name="connsiteX4-225" fmla="*/ 2071008 w 2835081"/>
              <a:gd name="connsiteY4-226" fmla="*/ 1128691 h 2017957"/>
              <a:gd name="connsiteX0-227" fmla="*/ 2071008 w 2837054"/>
              <a:gd name="connsiteY0-228" fmla="*/ 1128691 h 2018318"/>
              <a:gd name="connsiteX1-229" fmla="*/ 3205 w 2837054"/>
              <a:gd name="connsiteY1-230" fmla="*/ 2760 h 2018318"/>
              <a:gd name="connsiteX2-231" fmla="*/ 2731742 w 2837054"/>
              <a:gd name="connsiteY2-232" fmla="*/ 1177318 h 2018318"/>
              <a:gd name="connsiteX3-233" fmla="*/ 2268440 w 2837054"/>
              <a:gd name="connsiteY3-234" fmla="*/ 2017957 h 2018318"/>
              <a:gd name="connsiteX4-235" fmla="*/ 2071008 w 2837054"/>
              <a:gd name="connsiteY4-236" fmla="*/ 1128691 h 2018318"/>
              <a:gd name="connsiteX0-237" fmla="*/ 1871371 w 2842856"/>
              <a:gd name="connsiteY0-238" fmla="*/ 1128691 h 2018051"/>
              <a:gd name="connsiteX1-239" fmla="*/ 3593 w 2842856"/>
              <a:gd name="connsiteY1-240" fmla="*/ 2760 h 2018051"/>
              <a:gd name="connsiteX2-241" fmla="*/ 2732130 w 2842856"/>
              <a:gd name="connsiteY2-242" fmla="*/ 1177318 h 2018051"/>
              <a:gd name="connsiteX3-243" fmla="*/ 2268828 w 2842856"/>
              <a:gd name="connsiteY3-244" fmla="*/ 2017957 h 2018051"/>
              <a:gd name="connsiteX4-245" fmla="*/ 1871371 w 2842856"/>
              <a:gd name="connsiteY4-246" fmla="*/ 1128691 h 2018051"/>
              <a:gd name="connsiteX0-247" fmla="*/ 1871331 w 2842816"/>
              <a:gd name="connsiteY0-248" fmla="*/ 1128691 h 2018051"/>
              <a:gd name="connsiteX1-249" fmla="*/ 3553 w 2842816"/>
              <a:gd name="connsiteY1-250" fmla="*/ 2760 h 2018051"/>
              <a:gd name="connsiteX2-251" fmla="*/ 2732090 w 2842816"/>
              <a:gd name="connsiteY2-252" fmla="*/ 1177318 h 2018051"/>
              <a:gd name="connsiteX3-253" fmla="*/ 2268788 w 2842816"/>
              <a:gd name="connsiteY3-254" fmla="*/ 2017957 h 2018051"/>
              <a:gd name="connsiteX4-255" fmla="*/ 1871331 w 2842816"/>
              <a:gd name="connsiteY4-256" fmla="*/ 1128691 h 2018051"/>
              <a:gd name="connsiteX0-257" fmla="*/ 2429238 w 2832988"/>
              <a:gd name="connsiteY0-258" fmla="*/ 1344591 h 2019144"/>
              <a:gd name="connsiteX1-259" fmla="*/ 2660 w 2832988"/>
              <a:gd name="connsiteY1-260" fmla="*/ 2760 h 2019144"/>
              <a:gd name="connsiteX2-261" fmla="*/ 2731197 w 2832988"/>
              <a:gd name="connsiteY2-262" fmla="*/ 1177318 h 2019144"/>
              <a:gd name="connsiteX3-263" fmla="*/ 2267895 w 2832988"/>
              <a:gd name="connsiteY3-264" fmla="*/ 2017957 h 2019144"/>
              <a:gd name="connsiteX4-265" fmla="*/ 2429238 w 2832988"/>
              <a:gd name="connsiteY4-266" fmla="*/ 1344591 h 2019144"/>
              <a:gd name="connsiteX0-267" fmla="*/ 2391183 w 2833601"/>
              <a:gd name="connsiteY0-268" fmla="*/ 1293791 h 2018493"/>
              <a:gd name="connsiteX1-269" fmla="*/ 2705 w 2833601"/>
              <a:gd name="connsiteY1-270" fmla="*/ 2760 h 2018493"/>
              <a:gd name="connsiteX2-271" fmla="*/ 2731242 w 2833601"/>
              <a:gd name="connsiteY2-272" fmla="*/ 1177318 h 2018493"/>
              <a:gd name="connsiteX3-273" fmla="*/ 2267940 w 2833601"/>
              <a:gd name="connsiteY3-274" fmla="*/ 2017957 h 2018493"/>
              <a:gd name="connsiteX4-275" fmla="*/ 2391183 w 2833601"/>
              <a:gd name="connsiteY4-276" fmla="*/ 1293791 h 2018493"/>
              <a:gd name="connsiteX0-277" fmla="*/ 2391050 w 2833468"/>
              <a:gd name="connsiteY0-278" fmla="*/ 1293791 h 2018534"/>
              <a:gd name="connsiteX1-279" fmla="*/ 2572 w 2833468"/>
              <a:gd name="connsiteY1-280" fmla="*/ 2760 h 2018534"/>
              <a:gd name="connsiteX2-281" fmla="*/ 2731109 w 2833468"/>
              <a:gd name="connsiteY2-282" fmla="*/ 1177318 h 2018534"/>
              <a:gd name="connsiteX3-283" fmla="*/ 2267807 w 2833468"/>
              <a:gd name="connsiteY3-284" fmla="*/ 2017957 h 2018534"/>
              <a:gd name="connsiteX4-285" fmla="*/ 2391050 w 2833468"/>
              <a:gd name="connsiteY4-286" fmla="*/ 1293791 h 2018534"/>
              <a:gd name="connsiteX0-287" fmla="*/ 1845836 w 2255024"/>
              <a:gd name="connsiteY0-288" fmla="*/ 1065890 h 1790669"/>
              <a:gd name="connsiteX1-289" fmla="*/ 3458 w 2255024"/>
              <a:gd name="connsiteY1-290" fmla="*/ 3459 h 1790669"/>
              <a:gd name="connsiteX2-291" fmla="*/ 2185895 w 2255024"/>
              <a:gd name="connsiteY2-292" fmla="*/ 949417 h 1790669"/>
              <a:gd name="connsiteX3-293" fmla="*/ 1722593 w 2255024"/>
              <a:gd name="connsiteY3-294" fmla="*/ 1790056 h 1790669"/>
              <a:gd name="connsiteX4-295" fmla="*/ 1845836 w 2255024"/>
              <a:gd name="connsiteY4-296" fmla="*/ 1065890 h 1790669"/>
              <a:gd name="connsiteX0-297" fmla="*/ 1845831 w 2252960"/>
              <a:gd name="connsiteY0-298" fmla="*/ 1065905 h 1813046"/>
              <a:gd name="connsiteX1-299" fmla="*/ 3453 w 2252960"/>
              <a:gd name="connsiteY1-300" fmla="*/ 3474 h 1813046"/>
              <a:gd name="connsiteX2-301" fmla="*/ 2185890 w 2252960"/>
              <a:gd name="connsiteY2-302" fmla="*/ 949432 h 1813046"/>
              <a:gd name="connsiteX3-303" fmla="*/ 1707168 w 2252960"/>
              <a:gd name="connsiteY3-304" fmla="*/ 1812457 h 1813046"/>
              <a:gd name="connsiteX4-305" fmla="*/ 1845831 w 2252960"/>
              <a:gd name="connsiteY4-306" fmla="*/ 1065905 h 1813046"/>
              <a:gd name="connsiteX0-307" fmla="*/ 1845785 w 2236910"/>
              <a:gd name="connsiteY0-308" fmla="*/ 1065901 h 1805931"/>
              <a:gd name="connsiteX1-309" fmla="*/ 3407 w 2236910"/>
              <a:gd name="connsiteY1-310" fmla="*/ 3470 h 1805931"/>
              <a:gd name="connsiteX2-311" fmla="*/ 2185844 w 2236910"/>
              <a:gd name="connsiteY2-312" fmla="*/ 949428 h 1805931"/>
              <a:gd name="connsiteX3-313" fmla="*/ 1568999 w 2236910"/>
              <a:gd name="connsiteY3-314" fmla="*/ 1805335 h 1805931"/>
              <a:gd name="connsiteX4-315" fmla="*/ 1845785 w 2236910"/>
              <a:gd name="connsiteY4-316" fmla="*/ 1065901 h 1805931"/>
              <a:gd name="connsiteX0-317" fmla="*/ 1938962 w 2235995"/>
              <a:gd name="connsiteY0-318" fmla="*/ 1042182 h 1805700"/>
              <a:gd name="connsiteX1-319" fmla="*/ 3233 w 2235995"/>
              <a:gd name="connsiteY1-320" fmla="*/ 3470 h 1805700"/>
              <a:gd name="connsiteX2-321" fmla="*/ 2185670 w 2235995"/>
              <a:gd name="connsiteY2-322" fmla="*/ 949428 h 1805700"/>
              <a:gd name="connsiteX3-323" fmla="*/ 1568825 w 2235995"/>
              <a:gd name="connsiteY3-324" fmla="*/ 1805335 h 1805700"/>
              <a:gd name="connsiteX4-325" fmla="*/ 1938962 w 2235995"/>
              <a:gd name="connsiteY4-326" fmla="*/ 1042182 h 1805700"/>
              <a:gd name="connsiteX0-327" fmla="*/ 1938944 w 2230169"/>
              <a:gd name="connsiteY0-328" fmla="*/ 1042118 h 1719316"/>
              <a:gd name="connsiteX1-329" fmla="*/ 3215 w 2230169"/>
              <a:gd name="connsiteY1-330" fmla="*/ 3406 h 1719316"/>
              <a:gd name="connsiteX2-331" fmla="*/ 2185652 w 2230169"/>
              <a:gd name="connsiteY2-332" fmla="*/ 949364 h 1719316"/>
              <a:gd name="connsiteX3-333" fmla="*/ 1507283 w 2230169"/>
              <a:gd name="connsiteY3-334" fmla="*/ 1718888 h 1719316"/>
              <a:gd name="connsiteX4-335" fmla="*/ 1938944 w 2230169"/>
              <a:gd name="connsiteY4-336" fmla="*/ 1042118 h 1719316"/>
              <a:gd name="connsiteX0-337" fmla="*/ 2190989 w 2494600"/>
              <a:gd name="connsiteY0-338" fmla="*/ 1138605 h 1815820"/>
              <a:gd name="connsiteX1-339" fmla="*/ 2884 w 2494600"/>
              <a:gd name="connsiteY1-340" fmla="*/ 3079 h 1815820"/>
              <a:gd name="connsiteX2-341" fmla="*/ 2437697 w 2494600"/>
              <a:gd name="connsiteY2-342" fmla="*/ 1045851 h 1815820"/>
              <a:gd name="connsiteX3-343" fmla="*/ 1759328 w 2494600"/>
              <a:gd name="connsiteY3-344" fmla="*/ 1815375 h 1815820"/>
              <a:gd name="connsiteX4-345" fmla="*/ 2190989 w 2494600"/>
              <a:gd name="connsiteY4-346" fmla="*/ 1138605 h 1815820"/>
              <a:gd name="connsiteX0-347" fmla="*/ 2268337 w 2575905"/>
              <a:gd name="connsiteY0-348" fmla="*/ 1169845 h 1847066"/>
              <a:gd name="connsiteX1-349" fmla="*/ 2795 w 2575905"/>
              <a:gd name="connsiteY1-350" fmla="*/ 2987 h 1847066"/>
              <a:gd name="connsiteX2-351" fmla="*/ 2515045 w 2575905"/>
              <a:gd name="connsiteY2-352" fmla="*/ 1077091 h 1847066"/>
              <a:gd name="connsiteX3-353" fmla="*/ 1836676 w 2575905"/>
              <a:gd name="connsiteY3-354" fmla="*/ 1846615 h 1847066"/>
              <a:gd name="connsiteX4-355" fmla="*/ 2268337 w 2575905"/>
              <a:gd name="connsiteY4-356" fmla="*/ 1169845 h 1847066"/>
              <a:gd name="connsiteX0-357" fmla="*/ 2288871 w 2575709"/>
              <a:gd name="connsiteY0-358" fmla="*/ 1139997 h 1846812"/>
              <a:gd name="connsiteX1-359" fmla="*/ 2770 w 2575709"/>
              <a:gd name="connsiteY1-360" fmla="*/ 2987 h 1846812"/>
              <a:gd name="connsiteX2-361" fmla="*/ 2515020 w 2575709"/>
              <a:gd name="connsiteY2-362" fmla="*/ 1077091 h 1846812"/>
              <a:gd name="connsiteX3-363" fmla="*/ 1836651 w 2575709"/>
              <a:gd name="connsiteY3-364" fmla="*/ 1846615 h 1846812"/>
              <a:gd name="connsiteX4-365" fmla="*/ 2288871 w 2575709"/>
              <a:gd name="connsiteY4-366" fmla="*/ 1139997 h 1846812"/>
              <a:gd name="connsiteX0-367" fmla="*/ 1335577 w 1579877"/>
              <a:gd name="connsiteY0-368" fmla="*/ 802755 h 1509546"/>
              <a:gd name="connsiteX1-369" fmla="*/ 4422 w 1579877"/>
              <a:gd name="connsiteY1-370" fmla="*/ 4420 h 1509546"/>
              <a:gd name="connsiteX2-371" fmla="*/ 1561726 w 1579877"/>
              <a:gd name="connsiteY2-372" fmla="*/ 739849 h 1509546"/>
              <a:gd name="connsiteX3-373" fmla="*/ 883357 w 1579877"/>
              <a:gd name="connsiteY3-374" fmla="*/ 1509373 h 1509546"/>
              <a:gd name="connsiteX4-375" fmla="*/ 1335577 w 1579877"/>
              <a:gd name="connsiteY4-376" fmla="*/ 802755 h 1509546"/>
              <a:gd name="connsiteX0-377" fmla="*/ 1452344 w 1700970"/>
              <a:gd name="connsiteY0-378" fmla="*/ 871990 h 1578786"/>
              <a:gd name="connsiteX1-379" fmla="*/ 4119 w 1700970"/>
              <a:gd name="connsiteY1-380" fmla="*/ 4023 h 1578786"/>
              <a:gd name="connsiteX2-381" fmla="*/ 1678493 w 1700970"/>
              <a:gd name="connsiteY2-382" fmla="*/ 809084 h 1578786"/>
              <a:gd name="connsiteX3-383" fmla="*/ 1000124 w 1700970"/>
              <a:gd name="connsiteY3-384" fmla="*/ 1578608 h 1578786"/>
              <a:gd name="connsiteX4-385" fmla="*/ 1452344 w 1700970"/>
              <a:gd name="connsiteY4-386" fmla="*/ 871990 h 1578786"/>
              <a:gd name="connsiteX0-387" fmla="*/ 1452303 w 1700929"/>
              <a:gd name="connsiteY0-388" fmla="*/ 871990 h 1578782"/>
              <a:gd name="connsiteX1-389" fmla="*/ 4078 w 1700929"/>
              <a:gd name="connsiteY1-390" fmla="*/ 4023 h 1578782"/>
              <a:gd name="connsiteX2-391" fmla="*/ 1678452 w 1700929"/>
              <a:gd name="connsiteY2-392" fmla="*/ 809084 h 1578782"/>
              <a:gd name="connsiteX3-393" fmla="*/ 1000083 w 1700929"/>
              <a:gd name="connsiteY3-394" fmla="*/ 1578608 h 1578782"/>
              <a:gd name="connsiteX4-395" fmla="*/ 1452303 w 1700929"/>
              <a:gd name="connsiteY4-396" fmla="*/ 871990 h 1578782"/>
              <a:gd name="connsiteX0-397" fmla="*/ 1452303 w 1700929"/>
              <a:gd name="connsiteY0-398" fmla="*/ 868267 h 1575059"/>
              <a:gd name="connsiteX1-399" fmla="*/ 4078 w 1700929"/>
              <a:gd name="connsiteY1-400" fmla="*/ 300 h 1575059"/>
              <a:gd name="connsiteX2-401" fmla="*/ 1678452 w 1700929"/>
              <a:gd name="connsiteY2-402" fmla="*/ 805361 h 1575059"/>
              <a:gd name="connsiteX3-403" fmla="*/ 1000083 w 1700929"/>
              <a:gd name="connsiteY3-404" fmla="*/ 1574885 h 1575059"/>
              <a:gd name="connsiteX4-405" fmla="*/ 1452303 w 1700929"/>
              <a:gd name="connsiteY4-406" fmla="*/ 868267 h 1575059"/>
              <a:gd name="connsiteX0-407" fmla="*/ 1463294 w 1711920"/>
              <a:gd name="connsiteY0-408" fmla="*/ 876189 h 1582981"/>
              <a:gd name="connsiteX1-409" fmla="*/ 15069 w 1711920"/>
              <a:gd name="connsiteY1-410" fmla="*/ 8222 h 1582981"/>
              <a:gd name="connsiteX2-411" fmla="*/ 1689443 w 1711920"/>
              <a:gd name="connsiteY2-412" fmla="*/ 813283 h 1582981"/>
              <a:gd name="connsiteX3-413" fmla="*/ 1011074 w 1711920"/>
              <a:gd name="connsiteY3-414" fmla="*/ 1582807 h 1582981"/>
              <a:gd name="connsiteX4-415" fmla="*/ 1463294 w 1711920"/>
              <a:gd name="connsiteY4-416" fmla="*/ 876189 h 1582981"/>
              <a:gd name="connsiteX0-417" fmla="*/ 1463294 w 1711920"/>
              <a:gd name="connsiteY0-418" fmla="*/ 876189 h 1582981"/>
              <a:gd name="connsiteX1-419" fmla="*/ 15069 w 1711920"/>
              <a:gd name="connsiteY1-420" fmla="*/ 8222 h 1582981"/>
              <a:gd name="connsiteX2-421" fmla="*/ 1689443 w 1711920"/>
              <a:gd name="connsiteY2-422" fmla="*/ 813283 h 1582981"/>
              <a:gd name="connsiteX3-423" fmla="*/ 1011074 w 1711920"/>
              <a:gd name="connsiteY3-424" fmla="*/ 1582807 h 1582981"/>
              <a:gd name="connsiteX4-425" fmla="*/ 1463294 w 1711920"/>
              <a:gd name="connsiteY4-426" fmla="*/ 876189 h 1582981"/>
              <a:gd name="connsiteX0-427" fmla="*/ 1463457 w 1712466"/>
              <a:gd name="connsiteY0-428" fmla="*/ 876342 h 1608429"/>
              <a:gd name="connsiteX1-429" fmla="*/ 15232 w 1712466"/>
              <a:gd name="connsiteY1-430" fmla="*/ 8375 h 1608429"/>
              <a:gd name="connsiteX2-431" fmla="*/ 1689606 w 1712466"/>
              <a:gd name="connsiteY2-432" fmla="*/ 813436 h 1608429"/>
              <a:gd name="connsiteX3-433" fmla="*/ 1026739 w 1712466"/>
              <a:gd name="connsiteY3-434" fmla="*/ 1608259 h 1608429"/>
              <a:gd name="connsiteX4-435" fmla="*/ 1463457 w 1712466"/>
              <a:gd name="connsiteY4-436" fmla="*/ 876342 h 1608429"/>
              <a:gd name="connsiteX0-437" fmla="*/ 1463457 w 1712748"/>
              <a:gd name="connsiteY0-438" fmla="*/ 876342 h 1608456"/>
              <a:gd name="connsiteX1-439" fmla="*/ 15232 w 1712748"/>
              <a:gd name="connsiteY1-440" fmla="*/ 8375 h 1608456"/>
              <a:gd name="connsiteX2-441" fmla="*/ 1689606 w 1712748"/>
              <a:gd name="connsiteY2-442" fmla="*/ 813436 h 1608456"/>
              <a:gd name="connsiteX3-443" fmla="*/ 1026739 w 1712748"/>
              <a:gd name="connsiteY3-444" fmla="*/ 1608259 h 1608456"/>
              <a:gd name="connsiteX4-445" fmla="*/ 1463457 w 1712748"/>
              <a:gd name="connsiteY4-446" fmla="*/ 876342 h 1608456"/>
              <a:gd name="connsiteX0-447" fmla="*/ 1463457 w 1714372"/>
              <a:gd name="connsiteY0-448" fmla="*/ 876342 h 1612123"/>
              <a:gd name="connsiteX1-449" fmla="*/ 15232 w 1714372"/>
              <a:gd name="connsiteY1-450" fmla="*/ 8375 h 1612123"/>
              <a:gd name="connsiteX2-451" fmla="*/ 1689606 w 1714372"/>
              <a:gd name="connsiteY2-452" fmla="*/ 813436 h 1612123"/>
              <a:gd name="connsiteX3-453" fmla="*/ 1026739 w 1714372"/>
              <a:gd name="connsiteY3-454" fmla="*/ 1608259 h 1612123"/>
              <a:gd name="connsiteX4-455" fmla="*/ 1463457 w 1714372"/>
              <a:gd name="connsiteY4-456" fmla="*/ 876342 h 1612123"/>
              <a:gd name="connsiteX0-457" fmla="*/ 1463432 w 1713857"/>
              <a:gd name="connsiteY0-458" fmla="*/ 876366 h 1625932"/>
              <a:gd name="connsiteX1-459" fmla="*/ 15207 w 1713857"/>
              <a:gd name="connsiteY1-460" fmla="*/ 8399 h 1625932"/>
              <a:gd name="connsiteX2-461" fmla="*/ 1689581 w 1713857"/>
              <a:gd name="connsiteY2-462" fmla="*/ 813460 h 1625932"/>
              <a:gd name="connsiteX3-463" fmla="*/ 1009765 w 1713857"/>
              <a:gd name="connsiteY3-464" fmla="*/ 1622147 h 1625932"/>
              <a:gd name="connsiteX4-465" fmla="*/ 1463432 w 1713857"/>
              <a:gd name="connsiteY4-466" fmla="*/ 876366 h 1625932"/>
              <a:gd name="connsiteX0-467" fmla="*/ 1463432 w 1713774"/>
              <a:gd name="connsiteY0-468" fmla="*/ 876366 h 1628865"/>
              <a:gd name="connsiteX1-469" fmla="*/ 15207 w 1713774"/>
              <a:gd name="connsiteY1-470" fmla="*/ 8399 h 1628865"/>
              <a:gd name="connsiteX2-471" fmla="*/ 1689581 w 1713774"/>
              <a:gd name="connsiteY2-472" fmla="*/ 813460 h 1628865"/>
              <a:gd name="connsiteX3-473" fmla="*/ 1009765 w 1713774"/>
              <a:gd name="connsiteY3-474" fmla="*/ 1622147 h 1628865"/>
              <a:gd name="connsiteX4-475" fmla="*/ 1463432 w 1713774"/>
              <a:gd name="connsiteY4-476" fmla="*/ 876366 h 1628865"/>
              <a:gd name="connsiteX0-477" fmla="*/ 1463433 w 1713813"/>
              <a:gd name="connsiteY0-478" fmla="*/ 876382 h 1637678"/>
              <a:gd name="connsiteX1-479" fmla="*/ 15208 w 1713813"/>
              <a:gd name="connsiteY1-480" fmla="*/ 8415 h 1637678"/>
              <a:gd name="connsiteX2-481" fmla="*/ 1689582 w 1713813"/>
              <a:gd name="connsiteY2-482" fmla="*/ 813476 h 1637678"/>
              <a:gd name="connsiteX3-483" fmla="*/ 1011126 w 1713813"/>
              <a:gd name="connsiteY3-484" fmla="*/ 1631040 h 1637678"/>
              <a:gd name="connsiteX4-485" fmla="*/ 1463433 w 1713813"/>
              <a:gd name="connsiteY4-486" fmla="*/ 876382 h 163767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1713813" h="1637678">
                <a:moveTo>
                  <a:pt x="1463433" y="876382"/>
                </a:moveTo>
                <a:cubicBezTo>
                  <a:pt x="1297447" y="605945"/>
                  <a:pt x="-164065" y="-83769"/>
                  <a:pt x="15208" y="8415"/>
                </a:cubicBezTo>
                <a:cubicBezTo>
                  <a:pt x="111554" y="34655"/>
                  <a:pt x="1523581" y="551045"/>
                  <a:pt x="1689582" y="813476"/>
                </a:cubicBezTo>
                <a:cubicBezTo>
                  <a:pt x="1855583" y="1075907"/>
                  <a:pt x="1118159" y="1557382"/>
                  <a:pt x="1011126" y="1631040"/>
                </a:cubicBezTo>
                <a:cubicBezTo>
                  <a:pt x="904093" y="1704698"/>
                  <a:pt x="1629419" y="1146819"/>
                  <a:pt x="1463433" y="876382"/>
                </a:cubicBezTo>
                <a:close/>
              </a:path>
            </a:pathLst>
          </a:custGeom>
          <a:solidFill>
            <a:srgbClr val="B4BADD"/>
          </a:solidFill>
          <a:ln w="6350" cmpd="sng">
            <a:solidFill>
              <a:schemeClr val="bg1"/>
            </a:solidFill>
            <a:round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B4BADD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99806" y="2062041"/>
            <a:ext cx="2699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B4BADD"/>
                </a:solidFill>
                <a:cs typeface="+mn-ea"/>
                <a:sym typeface="+mn-lt"/>
              </a:rPr>
              <a:t>单机器</a:t>
            </a:r>
            <a:endParaRPr lang="zh-CN" altLang="en-US" sz="2800" b="1" dirty="0">
              <a:solidFill>
                <a:srgbClr val="B4BADD"/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74427" y="2597966"/>
            <a:ext cx="251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B4BADD"/>
                </a:solidFill>
                <a:cs typeface="+mn-ea"/>
                <a:sym typeface="+mn-lt"/>
              </a:rPr>
              <a:t>有着单点问题</a:t>
            </a:r>
            <a:endParaRPr lang="en-US" altLang="zh-CN" dirty="0">
              <a:solidFill>
                <a:srgbClr val="B4BADD"/>
              </a:solidFill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347434" y="2246707"/>
            <a:ext cx="2699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B4BADD"/>
                </a:solidFill>
                <a:cs typeface="+mn-ea"/>
                <a:sym typeface="+mn-lt"/>
              </a:rPr>
              <a:t>RAID5</a:t>
            </a:r>
            <a:endParaRPr lang="zh-CN" altLang="en-US" sz="2800" b="1" dirty="0">
              <a:solidFill>
                <a:srgbClr val="B4BADD"/>
              </a:solidFill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022055" y="2782632"/>
            <a:ext cx="251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B4BADD"/>
                </a:solidFill>
                <a:cs typeface="+mn-ea"/>
                <a:sym typeface="+mn-lt"/>
              </a:rPr>
              <a:t>RAID5</a:t>
            </a:r>
            <a:r>
              <a:rPr lang="zh-CN" altLang="en-US" dirty="0">
                <a:solidFill>
                  <a:srgbClr val="B4BADD"/>
                </a:solidFill>
                <a:cs typeface="+mn-ea"/>
                <a:sym typeface="+mn-lt"/>
              </a:rPr>
              <a:t>解决磁盘损坏问题</a:t>
            </a:r>
            <a:endParaRPr lang="zh-CN" altLang="en-US" dirty="0">
              <a:solidFill>
                <a:srgbClr val="B4BADD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656520" y="4304408"/>
            <a:ext cx="2699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B4BADD"/>
                </a:solidFill>
                <a:cs typeface="+mn-ea"/>
                <a:sym typeface="+mn-lt"/>
              </a:rPr>
              <a:t>多硬盘</a:t>
            </a:r>
            <a:endParaRPr lang="zh-CN" altLang="en-US" sz="2800" b="1" dirty="0">
              <a:solidFill>
                <a:srgbClr val="B4BADD"/>
              </a:solidFill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331142" y="4840333"/>
            <a:ext cx="251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B4BADD"/>
                </a:solidFill>
                <a:cs typeface="+mn-ea"/>
                <a:sym typeface="+mn-lt"/>
              </a:rPr>
              <a:t>超过</a:t>
            </a:r>
            <a:r>
              <a:rPr lang="en-US" altLang="zh-CN" dirty="0">
                <a:solidFill>
                  <a:srgbClr val="B4BADD"/>
                </a:solidFill>
                <a:cs typeface="+mn-ea"/>
                <a:sym typeface="+mn-lt"/>
              </a:rPr>
              <a:t>4</a:t>
            </a:r>
            <a:r>
              <a:rPr lang="zh-CN" altLang="en-US" dirty="0">
                <a:solidFill>
                  <a:srgbClr val="B4BADD"/>
                </a:solidFill>
                <a:cs typeface="+mn-ea"/>
                <a:sym typeface="+mn-lt"/>
              </a:rPr>
              <a:t>块硬盘，自动启用纠错码模式</a:t>
            </a:r>
            <a:endParaRPr lang="en-US" altLang="zh-CN" dirty="0">
              <a:solidFill>
                <a:srgbClr val="B4BADD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/>
      <p:bldP spid="11" grpId="0"/>
      <p:bldP spid="12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18054" y="162802"/>
            <a:ext cx="11542644" cy="6532396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0">
                  <a:srgbClr val="437DC0"/>
                </a:gs>
                <a:gs pos="53000">
                  <a:schemeClr val="accent1">
                    <a:lumMod val="45000"/>
                    <a:lumOff val="55000"/>
                  </a:schemeClr>
                </a:gs>
                <a:gs pos="100000">
                  <a:srgbClr val="ED4B93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99312" y="725715"/>
            <a:ext cx="10593379" cy="5406571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482569" y="439814"/>
            <a:ext cx="3086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cs typeface="+mn-ea"/>
                <a:sym typeface="+mn-lt"/>
              </a:rPr>
              <a:t>——</a:t>
            </a:r>
            <a:r>
              <a:rPr lang="zh-CN" altLang="en-US" sz="2000" dirty="0">
                <a:cs typeface="+mn-ea"/>
                <a:sym typeface="+mn-lt"/>
              </a:rPr>
              <a:t>加机器后的问题</a:t>
            </a:r>
            <a:r>
              <a:rPr lang="en-US" altLang="zh-CN" sz="2000" dirty="0">
                <a:cs typeface="+mn-ea"/>
                <a:sym typeface="+mn-lt"/>
              </a:rPr>
              <a:t>——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890364" y="1404847"/>
            <a:ext cx="3445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RAID5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和纠错码功能重复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890363" y="2367870"/>
            <a:ext cx="4492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MinIO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要求单机下多磁盘间容量相近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909951" y="3447112"/>
            <a:ext cx="4816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新加的机器和原机器下挂载数量要相同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318054" y="162802"/>
            <a:ext cx="11542644" cy="6532396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0">
                  <a:srgbClr val="437DC0"/>
                </a:gs>
                <a:gs pos="53000">
                  <a:schemeClr val="accent1">
                    <a:lumMod val="45000"/>
                    <a:lumOff val="55000"/>
                  </a:schemeClr>
                </a:gs>
                <a:gs pos="100000">
                  <a:srgbClr val="ED4B93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99312" y="725715"/>
            <a:ext cx="10593379" cy="5406571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12932" y="441782"/>
            <a:ext cx="2366136" cy="410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cs typeface="+mn-ea"/>
                <a:sym typeface="+mn-lt"/>
              </a:rPr>
              <a:t>——</a:t>
            </a:r>
            <a:r>
              <a:rPr lang="zh-CN" altLang="en-US" sz="2000" dirty="0">
                <a:cs typeface="+mn-ea"/>
                <a:sym typeface="+mn-lt"/>
              </a:rPr>
              <a:t>面临抉择</a:t>
            </a:r>
            <a:r>
              <a:rPr lang="en-US" altLang="zh-CN" sz="2000" dirty="0">
                <a:cs typeface="+mn-ea"/>
                <a:sym typeface="+mn-lt"/>
              </a:rPr>
              <a:t>——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5" name="任意多边形 5"/>
          <p:cNvSpPr/>
          <p:nvPr/>
        </p:nvSpPr>
        <p:spPr>
          <a:xfrm>
            <a:off x="1192791" y="2150699"/>
            <a:ext cx="9806421" cy="2583017"/>
          </a:xfrm>
          <a:custGeom>
            <a:avLst/>
            <a:gdLst>
              <a:gd name="connsiteX0" fmla="*/ 810466 w 9806421"/>
              <a:gd name="connsiteY0" fmla="*/ 642832 h 5357687"/>
              <a:gd name="connsiteX1" fmla="*/ 17986 w 9806421"/>
              <a:gd name="connsiteY1" fmla="*/ 2253918 h 5357687"/>
              <a:gd name="connsiteX2" fmla="*/ 1498443 w 9806421"/>
              <a:gd name="connsiteY2" fmla="*/ 3865003 h 5357687"/>
              <a:gd name="connsiteX3" fmla="*/ 2987609 w 9806421"/>
              <a:gd name="connsiteY3" fmla="*/ 3786626 h 5357687"/>
              <a:gd name="connsiteX4" fmla="*/ 4267769 w 9806421"/>
              <a:gd name="connsiteY4" fmla="*/ 4753278 h 5357687"/>
              <a:gd name="connsiteX5" fmla="*/ 4555152 w 9806421"/>
              <a:gd name="connsiteY5" fmla="*/ 4988409 h 5357687"/>
              <a:gd name="connsiteX6" fmla="*/ 4859952 w 9806421"/>
              <a:gd name="connsiteY6" fmla="*/ 5136455 h 5357687"/>
              <a:gd name="connsiteX7" fmla="*/ 5469552 w 9806421"/>
              <a:gd name="connsiteY7" fmla="*/ 5345461 h 5357687"/>
              <a:gd name="connsiteX8" fmla="*/ 6392661 w 9806421"/>
              <a:gd name="connsiteY8" fmla="*/ 4744569 h 5357687"/>
              <a:gd name="connsiteX9" fmla="*/ 7237392 w 9806421"/>
              <a:gd name="connsiteY9" fmla="*/ 2323586 h 5357687"/>
              <a:gd name="connsiteX10" fmla="*/ 7594443 w 9806421"/>
              <a:gd name="connsiteY10" fmla="*/ 1931701 h 5357687"/>
              <a:gd name="connsiteX11" fmla="*/ 7751198 w 9806421"/>
              <a:gd name="connsiteY11" fmla="*/ 1235015 h 5357687"/>
              <a:gd name="connsiteX12" fmla="*/ 8317255 w 9806421"/>
              <a:gd name="connsiteY12" fmla="*/ 285781 h 5357687"/>
              <a:gd name="connsiteX13" fmla="*/ 9022649 w 9806421"/>
              <a:gd name="connsiteY13" fmla="*/ 24523 h 5357687"/>
              <a:gd name="connsiteX14" fmla="*/ 9806421 w 9806421"/>
              <a:gd name="connsiteY14" fmla="*/ 790878 h 5357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806421" h="5357687">
                <a:moveTo>
                  <a:pt x="810466" y="642832"/>
                </a:moveTo>
                <a:cubicBezTo>
                  <a:pt x="356894" y="1179861"/>
                  <a:pt x="-96677" y="1716890"/>
                  <a:pt x="17986" y="2253918"/>
                </a:cubicBezTo>
                <a:cubicBezTo>
                  <a:pt x="132649" y="2790946"/>
                  <a:pt x="1003506" y="3609552"/>
                  <a:pt x="1498443" y="3865003"/>
                </a:cubicBezTo>
                <a:cubicBezTo>
                  <a:pt x="1993380" y="4120454"/>
                  <a:pt x="2526055" y="3638580"/>
                  <a:pt x="2987609" y="3786626"/>
                </a:cubicBezTo>
                <a:cubicBezTo>
                  <a:pt x="3449163" y="3934672"/>
                  <a:pt x="4006512" y="4552981"/>
                  <a:pt x="4267769" y="4753278"/>
                </a:cubicBezTo>
                <a:cubicBezTo>
                  <a:pt x="4529026" y="4953575"/>
                  <a:pt x="4456455" y="4924546"/>
                  <a:pt x="4555152" y="4988409"/>
                </a:cubicBezTo>
                <a:cubicBezTo>
                  <a:pt x="4653849" y="5052272"/>
                  <a:pt x="4707552" y="5076946"/>
                  <a:pt x="4859952" y="5136455"/>
                </a:cubicBezTo>
                <a:cubicBezTo>
                  <a:pt x="5012352" y="5195964"/>
                  <a:pt x="5214101" y="5410775"/>
                  <a:pt x="5469552" y="5345461"/>
                </a:cubicBezTo>
                <a:cubicBezTo>
                  <a:pt x="5725003" y="5280147"/>
                  <a:pt x="6098021" y="5248215"/>
                  <a:pt x="6392661" y="4744569"/>
                </a:cubicBezTo>
                <a:cubicBezTo>
                  <a:pt x="6687301" y="4240923"/>
                  <a:pt x="7037095" y="2792397"/>
                  <a:pt x="7237392" y="2323586"/>
                </a:cubicBezTo>
                <a:cubicBezTo>
                  <a:pt x="7437689" y="1854775"/>
                  <a:pt x="7508809" y="2113129"/>
                  <a:pt x="7594443" y="1931701"/>
                </a:cubicBezTo>
                <a:cubicBezTo>
                  <a:pt x="7680077" y="1750273"/>
                  <a:pt x="7630729" y="1509335"/>
                  <a:pt x="7751198" y="1235015"/>
                </a:cubicBezTo>
                <a:cubicBezTo>
                  <a:pt x="7871667" y="960695"/>
                  <a:pt x="8105347" y="487530"/>
                  <a:pt x="8317255" y="285781"/>
                </a:cubicBezTo>
                <a:cubicBezTo>
                  <a:pt x="8529163" y="84032"/>
                  <a:pt x="8774455" y="-59660"/>
                  <a:pt x="9022649" y="24523"/>
                </a:cubicBezTo>
                <a:cubicBezTo>
                  <a:pt x="9270843" y="108706"/>
                  <a:pt x="9538632" y="449792"/>
                  <a:pt x="9806421" y="790878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92794" y="1949026"/>
            <a:ext cx="1676399" cy="1676399"/>
          </a:xfrm>
          <a:prstGeom prst="ellipse">
            <a:avLst/>
          </a:prstGeom>
          <a:gradFill>
            <a:gsLst>
              <a:gs pos="0">
                <a:srgbClr val="EEF3F9"/>
              </a:gs>
              <a:gs pos="100000">
                <a:srgbClr val="D951B5"/>
              </a:gs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86000">
                <a:srgbClr val="C48CCB"/>
              </a:gs>
              <a:gs pos="45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01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361793" y="3883734"/>
            <a:ext cx="1444713" cy="1444713"/>
          </a:xfrm>
          <a:prstGeom prst="ellipse">
            <a:avLst/>
          </a:prstGeom>
          <a:gradFill>
            <a:gsLst>
              <a:gs pos="0">
                <a:srgbClr val="EEF3F9"/>
              </a:gs>
              <a:gs pos="100000">
                <a:srgbClr val="D951B5"/>
              </a:gs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86000">
                <a:srgbClr val="C48CCB"/>
              </a:gs>
              <a:gs pos="45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02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8380460" y="1862474"/>
            <a:ext cx="1453833" cy="1453833"/>
          </a:xfrm>
          <a:prstGeom prst="ellipse">
            <a:avLst/>
          </a:prstGeom>
          <a:gradFill>
            <a:gsLst>
              <a:gs pos="0">
                <a:srgbClr val="EEF3F9"/>
              </a:gs>
              <a:gs pos="100000">
                <a:srgbClr val="D951B5"/>
              </a:gs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86000">
                <a:srgbClr val="C48CCB"/>
              </a:gs>
              <a:gs pos="45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03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869193" y="1404804"/>
            <a:ext cx="1877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单机还是多机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868248" y="4935389"/>
            <a:ext cx="2252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纠错码还是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RAID5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511258" y="3661168"/>
            <a:ext cx="2252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普通实例还是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docker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容器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  <p:bldP spid="12" grpId="0"/>
      <p:bldP spid="15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3419619" y="1660374"/>
            <a:ext cx="6108084" cy="318645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691271" y="2954950"/>
            <a:ext cx="3021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>
                <a:solidFill>
                  <a:schemeClr val="bg1"/>
                </a:solidFill>
                <a:cs typeface="+mn-ea"/>
                <a:sym typeface="+mn-lt"/>
              </a:rPr>
              <a:t>多种方式探索</a:t>
            </a:r>
            <a:endParaRPr lang="zh-CN" altLang="en-US" sz="3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82489" y="3657020"/>
            <a:ext cx="2829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从单点到集群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318054" y="162802"/>
            <a:ext cx="11542644" cy="6532396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0">
                  <a:srgbClr val="437DC0"/>
                </a:gs>
                <a:gs pos="53000">
                  <a:schemeClr val="accent1">
                    <a:lumMod val="45000"/>
                    <a:lumOff val="55000"/>
                  </a:schemeClr>
                </a:gs>
                <a:gs pos="100000">
                  <a:srgbClr val="ED4B93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99312" y="725715"/>
            <a:ext cx="10593379" cy="5406571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41417" y="449630"/>
            <a:ext cx="3295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cs typeface="+mn-ea"/>
                <a:sym typeface="+mn-lt"/>
              </a:rPr>
              <a:t>——</a:t>
            </a:r>
            <a:r>
              <a:rPr lang="zh-CN" altLang="en-US" sz="2000" dirty="0">
                <a:cs typeface="+mn-ea"/>
                <a:sym typeface="+mn-lt"/>
              </a:rPr>
              <a:t>目前能想到的方案</a:t>
            </a:r>
            <a:r>
              <a:rPr lang="en-US" altLang="zh-CN" sz="2000" dirty="0">
                <a:cs typeface="+mn-ea"/>
                <a:sym typeface="+mn-lt"/>
              </a:rPr>
              <a:t>——</a:t>
            </a:r>
            <a:endParaRPr lang="zh-CN" altLang="en-US" sz="2000" dirty="0">
              <a:cs typeface="+mn-ea"/>
              <a:sym typeface="+mn-lt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192077" y="2503881"/>
            <a:ext cx="1020061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192077" y="4278089"/>
            <a:ext cx="1020061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4"/>
          <p:cNvSpPr/>
          <p:nvPr/>
        </p:nvSpPr>
        <p:spPr>
          <a:xfrm>
            <a:off x="1219374" y="975330"/>
            <a:ext cx="2825087" cy="1282891"/>
          </a:xfrm>
          <a:prstGeom prst="roundRect">
            <a:avLst>
              <a:gd name="adj" fmla="val 11348"/>
            </a:avLst>
          </a:prstGeom>
          <a:gradFill>
            <a:gsLst>
              <a:gs pos="0">
                <a:srgbClr val="EEF3F9"/>
              </a:gs>
              <a:gs pos="100000">
                <a:srgbClr val="D951B5"/>
              </a:gs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86000">
                <a:srgbClr val="C48CCB"/>
              </a:gs>
              <a:gs pos="45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219374" y="2749543"/>
            <a:ext cx="2825087" cy="1282891"/>
          </a:xfrm>
          <a:prstGeom prst="roundRect">
            <a:avLst>
              <a:gd name="adj" fmla="val 11348"/>
            </a:avLst>
          </a:prstGeom>
          <a:gradFill>
            <a:gsLst>
              <a:gs pos="0">
                <a:srgbClr val="EEF3F9"/>
              </a:gs>
              <a:gs pos="100000">
                <a:srgbClr val="D951B5"/>
              </a:gs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86000">
                <a:srgbClr val="C48CCB"/>
              </a:gs>
              <a:gs pos="45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219374" y="4523751"/>
            <a:ext cx="2825087" cy="1282891"/>
          </a:xfrm>
          <a:prstGeom prst="roundRect">
            <a:avLst>
              <a:gd name="adj" fmla="val 11348"/>
            </a:avLst>
          </a:prstGeom>
          <a:gradFill>
            <a:gsLst>
              <a:gs pos="0">
                <a:srgbClr val="EEF3F9"/>
              </a:gs>
              <a:gs pos="100000">
                <a:srgbClr val="D951B5"/>
              </a:gs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86000">
                <a:srgbClr val="C48CCB"/>
              </a:gs>
              <a:gs pos="45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 flipH="1">
            <a:off x="4358358" y="975330"/>
            <a:ext cx="6614271" cy="1282891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 flipH="1">
            <a:off x="4358355" y="2749543"/>
            <a:ext cx="6614272" cy="1282891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 flipH="1">
            <a:off x="4358357" y="4523751"/>
            <a:ext cx="6614273" cy="1282891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494834" y="2759707"/>
            <a:ext cx="4729065" cy="707884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在另外一台机器上跑实例，形成集群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sz="20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494834" y="4641973"/>
            <a:ext cx="4162569" cy="40010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待探索的方式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413854" y="1062778"/>
            <a:ext cx="423081" cy="92332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>
            <a:defPPr>
              <a:defRPr lang="zh-CN"/>
            </a:defPPr>
            <a:lvl1pPr>
              <a:defRPr sz="5400">
                <a:solidFill>
                  <a:srgbClr val="E3E3E3"/>
                </a:solidFill>
                <a:latin typeface="Broadway" panose="04040905080B02020502" pitchFamily="82" charset="0"/>
              </a:defRPr>
            </a:lvl1pPr>
          </a:lstStyle>
          <a:p>
            <a:r>
              <a:rPr lang="en-US" altLang="zh-CN" dirty="0">
                <a:latin typeface="+mn-lt"/>
                <a:cs typeface="+mn-ea"/>
                <a:sym typeface="+mn-lt"/>
              </a:rPr>
              <a:t>1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H="1">
            <a:off x="1768695" y="1146622"/>
            <a:ext cx="702860" cy="993507"/>
          </a:xfrm>
          <a:prstGeom prst="line">
            <a:avLst/>
          </a:prstGeom>
          <a:ln>
            <a:solidFill>
              <a:srgbClr val="C990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1413854" y="2810460"/>
            <a:ext cx="423081" cy="933589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altLang="zh-CN" sz="5500" dirty="0">
                <a:solidFill>
                  <a:srgbClr val="E3E3E3"/>
                </a:solidFill>
                <a:cs typeface="+mn-ea"/>
                <a:sym typeface="+mn-lt"/>
              </a:rPr>
              <a:t>2</a:t>
            </a:r>
            <a:endParaRPr lang="zh-CN" altLang="en-US" sz="5500" dirty="0">
              <a:solidFill>
                <a:srgbClr val="E3E3E3"/>
              </a:solidFill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 flipH="1">
            <a:off x="1768695" y="2894298"/>
            <a:ext cx="702860" cy="993507"/>
          </a:xfrm>
          <a:prstGeom prst="line">
            <a:avLst/>
          </a:prstGeom>
          <a:ln>
            <a:solidFill>
              <a:srgbClr val="C990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413854" y="4558137"/>
            <a:ext cx="423081" cy="933589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altLang="zh-CN" sz="5500" dirty="0">
                <a:solidFill>
                  <a:srgbClr val="E3E3E3"/>
                </a:solidFill>
                <a:cs typeface="+mn-ea"/>
                <a:sym typeface="+mn-lt"/>
              </a:rPr>
              <a:t>3</a:t>
            </a:r>
            <a:endParaRPr lang="zh-CN" altLang="en-US" sz="5500" dirty="0">
              <a:solidFill>
                <a:srgbClr val="E3E3E3"/>
              </a:solidFill>
              <a:cs typeface="+mn-ea"/>
              <a:sym typeface="+mn-lt"/>
            </a:endParaRPr>
          </a:p>
        </p:txBody>
      </p:sp>
      <p:cxnSp>
        <p:nvCxnSpPr>
          <p:cNvPr id="21" name="直接连接符 20"/>
          <p:cNvCxnSpPr/>
          <p:nvPr/>
        </p:nvCxnSpPr>
        <p:spPr>
          <a:xfrm flipH="1">
            <a:off x="1768695" y="4641977"/>
            <a:ext cx="702860" cy="993507"/>
          </a:xfrm>
          <a:prstGeom prst="line">
            <a:avLst/>
          </a:prstGeom>
          <a:ln>
            <a:solidFill>
              <a:srgbClr val="C990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2120126" y="1558141"/>
            <a:ext cx="1877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单机扩容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109426" y="3373215"/>
            <a:ext cx="1877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多实例扩容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081102" y="5099804"/>
            <a:ext cx="187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Docker swarm</a:t>
            </a: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集群模式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797034" y="3240469"/>
            <a:ext cx="4054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用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docker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容器屏蔽磁盘数量不等问题</a:t>
            </a:r>
            <a:endParaRPr lang="zh-CN" altLang="en-US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797034" y="5049867"/>
            <a:ext cx="4054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swarm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集群拥有更好的集中管理</a:t>
            </a:r>
            <a:endParaRPr lang="zh-CN" altLang="en-US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797034" y="5336366"/>
            <a:ext cx="359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合适更大规模的集群部署方案</a:t>
            </a:r>
            <a:endParaRPr lang="zh-CN" altLang="en-US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797033" y="1740740"/>
            <a:ext cx="3592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minIO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支持的不够好，达不到效果</a:t>
            </a:r>
            <a:endParaRPr lang="zh-CN" altLang="en-US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797033" y="3605275"/>
            <a:ext cx="4054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用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nginx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负载均衡解决写入不平衡问题</a:t>
            </a:r>
            <a:endParaRPr lang="zh-CN" altLang="en-US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84509" y="1164720"/>
            <a:ext cx="4729065" cy="40010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在单机下加物理磁盘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/>
      <p:bldP spid="15" grpId="0"/>
      <p:bldP spid="16" grpId="0"/>
      <p:bldP spid="18" grpId="0"/>
      <p:bldP spid="20" grpId="0"/>
      <p:bldP spid="24" grpId="0"/>
      <p:bldP spid="25" grpId="0"/>
      <p:bldP spid="26" grpId="0"/>
      <p:bldP spid="31" grpId="0"/>
      <p:bldP spid="33" grpId="0"/>
      <p:bldP spid="34" grpId="0"/>
      <p:bldP spid="35" grpId="0"/>
      <p:bldP spid="36" grpId="0"/>
      <p:bldP spid="2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1469</Words>
  <Application>WPS 演示</Application>
  <PresentationFormat>宽屏</PresentationFormat>
  <Paragraphs>256</Paragraphs>
  <Slides>20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3" baseType="lpstr">
      <vt:lpstr>Arial</vt:lpstr>
      <vt:lpstr>宋体</vt:lpstr>
      <vt:lpstr>Wingdings</vt:lpstr>
      <vt:lpstr>汉仪大宋简</vt:lpstr>
      <vt:lpstr>Broadway</vt:lpstr>
      <vt:lpstr>等线</vt:lpstr>
      <vt:lpstr>微软雅黑</vt:lpstr>
      <vt:lpstr>Arial Unicode MS</vt:lpstr>
      <vt:lpstr>等线 Light</vt:lpstr>
      <vt:lpstr>Calibri</vt:lpstr>
      <vt:lpstr>MS PGothic</vt:lpstr>
      <vt:lpstr>Gabriola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 接拉起</dc:creator>
  <cp:lastModifiedBy>琴瑟在御</cp:lastModifiedBy>
  <cp:revision>41</cp:revision>
  <dcterms:created xsi:type="dcterms:W3CDTF">2020-09-26T03:32:00Z</dcterms:created>
  <dcterms:modified xsi:type="dcterms:W3CDTF">2020-09-29T03:38:24Z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2052-11.1.0.7720</vt:lpwstr>
  </property>
</Properties>
</file>