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0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69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44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51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54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4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4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05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38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1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8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F5CC-203E-47BA-8476-D95286B2ADE4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B028CC-4972-498C-97FC-2E27AE9C5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7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inyurl.com/ydhlen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279" y="356794"/>
            <a:ext cx="7766936" cy="1646302"/>
          </a:xfrm>
        </p:spPr>
        <p:txBody>
          <a:bodyPr/>
          <a:lstStyle/>
          <a:p>
            <a:r>
              <a:rPr lang="en-US" dirty="0" smtClean="0"/>
              <a:t>3D Interactive Display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601532"/>
            <a:ext cx="8564212" cy="3155323"/>
          </a:xfrm>
        </p:spPr>
        <p:txBody>
          <a:bodyPr>
            <a:normAutofit/>
          </a:bodyPr>
          <a:lstStyle/>
          <a:p>
            <a:pPr algn="r"/>
            <a:r>
              <a:rPr lang="uk-UA" dirty="0" smtClean="0"/>
              <a:t>Команда розробки:</a:t>
            </a:r>
          </a:p>
          <a:p>
            <a:pPr algn="r"/>
            <a:r>
              <a:rPr lang="uk-UA" dirty="0" smtClean="0"/>
              <a:t>Коломієць Іван</a:t>
            </a:r>
          </a:p>
          <a:p>
            <a:pPr algn="r"/>
            <a:r>
              <a:rPr lang="uk-UA" dirty="0" err="1" smtClean="0"/>
              <a:t>Миколайвик</a:t>
            </a:r>
            <a:r>
              <a:rPr lang="uk-UA" dirty="0" smtClean="0"/>
              <a:t> Володимир</a:t>
            </a:r>
          </a:p>
          <a:p>
            <a:pPr algn="r"/>
            <a:r>
              <a:rPr lang="uk-UA" dirty="0" smtClean="0"/>
              <a:t>Петрусь Владислав</a:t>
            </a:r>
          </a:p>
          <a:p>
            <a:pPr algn="r"/>
            <a:r>
              <a:rPr lang="uk-UA" dirty="0" smtClean="0"/>
              <a:t>Мухін Юрій</a:t>
            </a:r>
          </a:p>
        </p:txBody>
      </p:sp>
    </p:spTree>
    <p:extLst>
      <p:ext uri="{BB962C8B-B14F-4D97-AF65-F5344CB8AC3E}">
        <p14:creationId xmlns:p14="http://schemas.microsoft.com/office/powerpoint/2010/main" val="6523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ru-RU" dirty="0" err="1" smtClean="0"/>
              <a:t>додаток</a:t>
            </a:r>
            <a:endParaRPr lang="ru-RU" dirty="0" smtClean="0"/>
          </a:p>
          <a:p>
            <a:r>
              <a:rPr lang="ru-RU" dirty="0" smtClean="0"/>
              <a:t>Сервер с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з п</a:t>
            </a:r>
            <a:r>
              <a:rPr lang="uk-UA" dirty="0" err="1" smtClean="0"/>
              <a:t>ідтримкою</a:t>
            </a:r>
            <a:r>
              <a:rPr lang="uk-UA" dirty="0" smtClean="0"/>
              <a:t> </a:t>
            </a:r>
            <a:r>
              <a:rPr lang="en-US" dirty="0" smtClean="0"/>
              <a:t>comet </a:t>
            </a:r>
            <a:r>
              <a:rPr lang="uk-UA" dirty="0" smtClean="0"/>
              <a:t>з’єднання з 5</a:t>
            </a:r>
            <a:r>
              <a:rPr lang="en-US" dirty="0" smtClean="0"/>
              <a:t>DT Glove</a:t>
            </a:r>
          </a:p>
          <a:p>
            <a:r>
              <a:rPr lang="en-US" dirty="0" smtClean="0"/>
              <a:t>APK </a:t>
            </a:r>
            <a:r>
              <a:rPr lang="ru-RU" dirty="0" err="1" smtClean="0"/>
              <a:t>зчитування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гіроскопу</a:t>
            </a:r>
            <a:endParaRPr lang="ru-RU" dirty="0" smtClean="0"/>
          </a:p>
          <a:p>
            <a:r>
              <a:rPr lang="en-US" dirty="0" smtClean="0"/>
              <a:t>APK </a:t>
            </a:r>
            <a:r>
              <a:rPr lang="uk-UA" dirty="0" smtClean="0"/>
              <a:t>відображення зображення та </a:t>
            </a:r>
            <a:r>
              <a:rPr lang="uk-UA" dirty="0" err="1" smtClean="0"/>
              <a:t>сихронізації</a:t>
            </a:r>
            <a:r>
              <a:rPr lang="uk-UA" dirty="0" smtClean="0"/>
              <a:t> з сервером</a:t>
            </a:r>
          </a:p>
          <a:p>
            <a:r>
              <a:rPr lang="en-US" dirty="0" smtClean="0"/>
              <a:t>Composite</a:t>
            </a:r>
            <a:r>
              <a:rPr lang="uk-UA" dirty="0" smtClean="0"/>
              <a:t> реалізація роботи з 5</a:t>
            </a:r>
            <a:r>
              <a:rPr lang="en-US" dirty="0" smtClean="0"/>
              <a:t>DT Glove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20203" y="6296627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4962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Робота додатку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21" y="1522579"/>
            <a:ext cx="10084158" cy="50809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239590" y="623419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0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Серверна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80" y="1690688"/>
            <a:ext cx="6553200" cy="37814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178535" y="621935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3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Серверна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3" y="3030092"/>
            <a:ext cx="5602311" cy="33210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72" y="1690689"/>
            <a:ext cx="6643754" cy="31906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152777" y="616643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4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uk-UA" dirty="0" smtClean="0"/>
              <a:t>Зони відповідальності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342"/>
            <a:ext cx="10515600" cy="5589430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Миколайчик </a:t>
            </a:r>
            <a:r>
              <a:rPr lang="uk-UA" dirty="0"/>
              <a:t>В</a:t>
            </a:r>
            <a:r>
              <a:rPr lang="uk-UA" dirty="0" smtClean="0"/>
              <a:t>олодимир </a:t>
            </a:r>
            <a:r>
              <a:rPr lang="uk-UA" dirty="0" smtClean="0"/>
              <a:t>(</a:t>
            </a:r>
            <a:r>
              <a:rPr lang="en-US" dirty="0" smtClean="0"/>
              <a:t>Team Lead)</a:t>
            </a:r>
          </a:p>
          <a:p>
            <a:pPr lvl="1"/>
            <a:r>
              <a:rPr lang="ru-RU" dirty="0" smtClean="0"/>
              <a:t>Орган</a:t>
            </a:r>
            <a:r>
              <a:rPr lang="uk-UA" dirty="0" err="1" smtClean="0"/>
              <a:t>ізація</a:t>
            </a:r>
            <a:r>
              <a:rPr lang="uk-UA" dirty="0" smtClean="0"/>
              <a:t> та захист проекту, розподіл задач</a:t>
            </a:r>
          </a:p>
          <a:p>
            <a:pPr lvl="1"/>
            <a:r>
              <a:rPr lang="uk-UA" dirty="0" smtClean="0"/>
              <a:t>Оцінка коду</a:t>
            </a:r>
          </a:p>
          <a:p>
            <a:pPr lvl="1"/>
            <a:r>
              <a:rPr lang="uk-UA" dirty="0" smtClean="0"/>
              <a:t>Розробка адаптації інтегрування на основі Медіаторів</a:t>
            </a:r>
          </a:p>
          <a:p>
            <a:r>
              <a:rPr lang="uk-UA" dirty="0" smtClean="0"/>
              <a:t>Коломієць Іван</a:t>
            </a:r>
          </a:p>
          <a:p>
            <a:pPr lvl="1"/>
            <a:r>
              <a:rPr lang="uk-UA" dirty="0" smtClean="0"/>
              <a:t>Закладення архітектури</a:t>
            </a:r>
          </a:p>
          <a:p>
            <a:pPr lvl="1"/>
            <a:r>
              <a:rPr lang="uk-UA" dirty="0" smtClean="0"/>
              <a:t>Обробка Існуючої кодової бази</a:t>
            </a:r>
          </a:p>
          <a:p>
            <a:pPr lvl="1"/>
            <a:r>
              <a:rPr lang="uk-UA" dirty="0" smtClean="0"/>
              <a:t>Оптимізація рішень</a:t>
            </a:r>
          </a:p>
          <a:p>
            <a:pPr lvl="1"/>
            <a:r>
              <a:rPr lang="uk-UA" dirty="0" smtClean="0"/>
              <a:t>Реалізація </a:t>
            </a:r>
            <a:r>
              <a:rPr lang="en-US" dirty="0" smtClean="0"/>
              <a:t>Cordova  + React </a:t>
            </a:r>
            <a:r>
              <a:rPr lang="ru-RU" dirty="0" err="1" smtClean="0"/>
              <a:t>додатк</a:t>
            </a:r>
            <a:r>
              <a:rPr lang="uk-UA" dirty="0" err="1" smtClean="0"/>
              <a:t>ів</a:t>
            </a:r>
            <a:endParaRPr lang="uk-UA" dirty="0" smtClean="0"/>
          </a:p>
          <a:p>
            <a:pPr lvl="1"/>
            <a:r>
              <a:rPr lang="uk-UA" dirty="0" smtClean="0"/>
              <a:t>Відображення зображення</a:t>
            </a:r>
          </a:p>
          <a:p>
            <a:pPr lvl="1"/>
            <a:r>
              <a:rPr lang="uk-UA" dirty="0" smtClean="0"/>
              <a:t>Реалізація драйверу синхронізації з гіроскопом</a:t>
            </a:r>
            <a:endParaRPr lang="ru-RU" dirty="0" smtClean="0"/>
          </a:p>
          <a:p>
            <a:r>
              <a:rPr lang="uk-UA" dirty="0" smtClean="0"/>
              <a:t>Петрусь Владислав</a:t>
            </a:r>
          </a:p>
          <a:p>
            <a:pPr lvl="1"/>
            <a:r>
              <a:rPr lang="uk-UA" dirty="0" smtClean="0"/>
              <a:t>Оптимізація коду на основі </a:t>
            </a:r>
            <a:r>
              <a:rPr lang="en-US" dirty="0" smtClean="0"/>
              <a:t>State Machine </a:t>
            </a:r>
            <a:r>
              <a:rPr lang="uk-UA" dirty="0" smtClean="0"/>
              <a:t>та </a:t>
            </a:r>
            <a:r>
              <a:rPr lang="ru-RU" dirty="0" err="1" smtClean="0"/>
              <a:t>розробка</a:t>
            </a:r>
            <a:r>
              <a:rPr lang="ru-RU" dirty="0" smtClean="0"/>
              <a:t> </a:t>
            </a:r>
            <a:r>
              <a:rPr lang="en-US" dirty="0" smtClean="0"/>
              <a:t>web-</a:t>
            </a:r>
            <a:r>
              <a:rPr lang="ru-RU" dirty="0" err="1" smtClean="0"/>
              <a:t>сервісів</a:t>
            </a:r>
            <a:endParaRPr lang="ru-RU" dirty="0" smtClean="0"/>
          </a:p>
          <a:p>
            <a:pPr lvl="1"/>
            <a:r>
              <a:rPr lang="uk-UA" dirty="0" smtClean="0"/>
              <a:t>Трасування оброблених даних</a:t>
            </a:r>
          </a:p>
          <a:p>
            <a:pPr lvl="1"/>
            <a:r>
              <a:rPr lang="uk-UA" dirty="0" smtClean="0"/>
              <a:t>Реалізація </a:t>
            </a:r>
            <a:r>
              <a:rPr lang="en-US" dirty="0" smtClean="0"/>
              <a:t>Cordova</a:t>
            </a:r>
            <a:r>
              <a:rPr lang="uk-UA" dirty="0" smtClean="0"/>
              <a:t> (допомога)</a:t>
            </a:r>
          </a:p>
          <a:p>
            <a:r>
              <a:rPr lang="uk-UA" dirty="0" smtClean="0"/>
              <a:t>Мухін Юрій </a:t>
            </a:r>
          </a:p>
          <a:p>
            <a:pPr lvl="1"/>
            <a:r>
              <a:rPr lang="uk-UA" dirty="0" smtClean="0"/>
              <a:t>Підтримка команди</a:t>
            </a:r>
          </a:p>
          <a:p>
            <a:pPr lvl="1"/>
            <a:r>
              <a:rPr lang="uk-UA" dirty="0" smtClean="0"/>
              <a:t>Оптимізація Передачі даних на сервер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78535" y="6245112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0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uk-UA" dirty="0" smtClean="0"/>
              <a:t>Технології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cord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71978"/>
            <a:ext cx="4004417" cy="16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andro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72" y="1141503"/>
            <a:ext cx="1500273" cy="14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react nati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45" y="1120284"/>
            <a:ext cx="2653232" cy="14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272" y="1272489"/>
            <a:ext cx="2213839" cy="1369253"/>
          </a:xfrm>
          <a:prstGeom prst="rect">
            <a:avLst/>
          </a:prstGeom>
        </p:spPr>
      </p:pic>
      <p:pic>
        <p:nvPicPr>
          <p:cNvPr id="1034" name="Picture 10" descr="ÐÐ°ÑÑÐ¸Ð½ÐºÐ¸ Ð¿Ð¾ Ð·Ð°Ð¿ÑÐ¾ÑÑ react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2" y="26140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web ap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95" y="2928547"/>
            <a:ext cx="2324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http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30" y="2928547"/>
            <a:ext cx="3302181" cy="18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078724" y="611632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7/9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4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879" y="365125"/>
            <a:ext cx="10850921" cy="897005"/>
          </a:xfrm>
        </p:spPr>
        <p:txBody>
          <a:bodyPr/>
          <a:lstStyle/>
          <a:p>
            <a:r>
              <a:rPr lang="ru-RU" dirty="0" err="1" smtClean="0"/>
              <a:t>Посилання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6080" y="1825625"/>
            <a:ext cx="8597720" cy="4351338"/>
          </a:xfrm>
        </p:spPr>
        <p:txBody>
          <a:bodyPr/>
          <a:lstStyle/>
          <a:p>
            <a:endParaRPr lang="en-US" b="1" dirty="0" smtClean="0">
              <a:hlinkClick r:id="rId2"/>
            </a:endParaRPr>
          </a:p>
          <a:p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tinyurl.com/ydhlendu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https://trello.com/b/iqDtIckS/workflow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9" y="1690688"/>
            <a:ext cx="1990725" cy="41624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217172" y="617696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8/9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6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715" y="2490140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7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149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3D Interactive Display</vt:lpstr>
      <vt:lpstr>Результат</vt:lpstr>
      <vt:lpstr>Робота додатку</vt:lpstr>
      <vt:lpstr>Серверна частина 1</vt:lpstr>
      <vt:lpstr>Серверна частина 2</vt:lpstr>
      <vt:lpstr>Зони відповідальності</vt:lpstr>
      <vt:lpstr>Технології</vt:lpstr>
      <vt:lpstr>Посилання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Interactive Display</dc:title>
  <dc:creator>Пользователь Windows</dc:creator>
  <cp:lastModifiedBy>Пользователь Windows</cp:lastModifiedBy>
  <cp:revision>9</cp:revision>
  <dcterms:created xsi:type="dcterms:W3CDTF">2018-05-28T17:52:48Z</dcterms:created>
  <dcterms:modified xsi:type="dcterms:W3CDTF">2018-05-28T20:51:27Z</dcterms:modified>
</cp:coreProperties>
</file>