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-52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f95PpyzUfGOlOZmVwoZayKjD6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106101-B0DA-4FC3-9201-CA999D60D832}">
  <a:tblStyle styleId="{99106101-B0DA-4FC3-9201-CA999D60D83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6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SQL 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Соединение данных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134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Full 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p10"/>
          <p:cNvGraphicFramePr/>
          <p:nvPr/>
        </p:nvGraphicFramePr>
        <p:xfrm>
          <a:off x="4487125" y="1672575"/>
          <a:ext cx="161250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Петр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Катя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7" name="Google Shape;227;p10"/>
          <p:cNvGraphicFramePr/>
          <p:nvPr/>
        </p:nvGraphicFramePr>
        <p:xfrm>
          <a:off x="6722900" y="2457375"/>
          <a:ext cx="161250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AGE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10"/>
          <p:cNvSpPr txBox="1"/>
          <p:nvPr/>
        </p:nvSpPr>
        <p:spPr>
          <a:xfrm>
            <a:off x="4695925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6931700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" name="Google Shape;230;p10"/>
          <p:cNvCxnSpPr/>
          <p:nvPr/>
        </p:nvCxnSpPr>
        <p:spPr>
          <a:xfrm>
            <a:off x="6109500" y="3042025"/>
            <a:ext cx="61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10"/>
          <p:cNvCxnSpPr/>
          <p:nvPr/>
        </p:nvCxnSpPr>
        <p:spPr>
          <a:xfrm>
            <a:off x="6109500" y="3448775"/>
            <a:ext cx="6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10"/>
          <p:cNvSpPr/>
          <p:nvPr/>
        </p:nvSpPr>
        <p:spPr>
          <a:xfrm>
            <a:off x="4359750" y="1626950"/>
            <a:ext cx="4118100" cy="29148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4933225" y="3817675"/>
            <a:ext cx="720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4" name="Google Shape;234;p10"/>
          <p:cNvGraphicFramePr/>
          <p:nvPr/>
        </p:nvGraphicFramePr>
        <p:xfrm>
          <a:off x="729450" y="2104425"/>
          <a:ext cx="2642025" cy="277347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8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AGE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Петр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Null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Null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Катя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Null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Null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35" name="Google Shape;235;p10"/>
          <p:cNvCxnSpPr>
            <a:stCxn id="233" idx="3"/>
          </p:cNvCxnSpPr>
          <p:nvPr/>
        </p:nvCxnSpPr>
        <p:spPr>
          <a:xfrm rot="10800000" flipH="1">
            <a:off x="5653525" y="3838525"/>
            <a:ext cx="10746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10"/>
          <p:cNvCxnSpPr>
            <a:stCxn id="233" idx="3"/>
          </p:cNvCxnSpPr>
          <p:nvPr/>
        </p:nvCxnSpPr>
        <p:spPr>
          <a:xfrm>
            <a:off x="5653525" y="4038025"/>
            <a:ext cx="1074600" cy="18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0"/>
          <p:cNvSpPr txBox="1"/>
          <p:nvPr/>
        </p:nvSpPr>
        <p:spPr>
          <a:xfrm>
            <a:off x="7169000" y="1928500"/>
            <a:ext cx="720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8" name="Google Shape;238;p10"/>
          <p:cNvCxnSpPr>
            <a:stCxn id="237" idx="1"/>
          </p:cNvCxnSpPr>
          <p:nvPr/>
        </p:nvCxnSpPr>
        <p:spPr>
          <a:xfrm flipH="1">
            <a:off x="6101000" y="2148850"/>
            <a:ext cx="1068000" cy="1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10"/>
          <p:cNvCxnSpPr>
            <a:stCxn id="237" idx="1"/>
          </p:cNvCxnSpPr>
          <p:nvPr/>
        </p:nvCxnSpPr>
        <p:spPr>
          <a:xfrm flipH="1">
            <a:off x="6101000" y="2148850"/>
            <a:ext cx="10680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11"/>
          <p:cNvGraphicFramePr/>
          <p:nvPr/>
        </p:nvGraphicFramePr>
        <p:xfrm>
          <a:off x="4714775" y="2228575"/>
          <a:ext cx="80625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???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???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???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???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6" name="Google Shape;246;p11"/>
          <p:cNvGraphicFramePr/>
          <p:nvPr/>
        </p:nvGraphicFramePr>
        <p:xfrm>
          <a:off x="6926275" y="2228575"/>
          <a:ext cx="80625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???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???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???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???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7" name="Google Shape;247;p11"/>
          <p:cNvSpPr txBox="1"/>
          <p:nvPr/>
        </p:nvSpPr>
        <p:spPr>
          <a:xfrm>
            <a:off x="729450" y="2228575"/>
            <a:ext cx="3449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Какое максимальное и минимальное кол-во записей можно достичь используя JOIN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4923575" y="1855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7135075" y="1855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729450" y="2834875"/>
            <a:ext cx="2118300" cy="1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t1.name,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t2.age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table_1 t1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table_2 t2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t1.id = t2.id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134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Cross 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6" name="Google Shape;256;p12"/>
          <p:cNvGraphicFramePr/>
          <p:nvPr/>
        </p:nvGraphicFramePr>
        <p:xfrm>
          <a:off x="4487125" y="2686025"/>
          <a:ext cx="1612500" cy="118863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Петр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7" name="Google Shape;257;p12"/>
          <p:cNvGraphicFramePr/>
          <p:nvPr/>
        </p:nvGraphicFramePr>
        <p:xfrm>
          <a:off x="6722900" y="2686025"/>
          <a:ext cx="1612500" cy="118863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AGE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8" name="Google Shape;258;p12"/>
          <p:cNvSpPr txBox="1"/>
          <p:nvPr/>
        </p:nvSpPr>
        <p:spPr>
          <a:xfrm>
            <a:off x="4695925" y="231317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6931700" y="231317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0" name="Google Shape;260;p12"/>
          <p:cNvGraphicFramePr/>
          <p:nvPr/>
        </p:nvGraphicFramePr>
        <p:xfrm>
          <a:off x="1415975" y="2313175"/>
          <a:ext cx="176135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8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AGE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Петр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Петр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1" name="Google Shape;261;p12"/>
          <p:cNvCxnSpPr/>
          <p:nvPr/>
        </p:nvCxnSpPr>
        <p:spPr>
          <a:xfrm>
            <a:off x="6101025" y="3318275"/>
            <a:ext cx="61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12"/>
          <p:cNvCxnSpPr/>
          <p:nvPr/>
        </p:nvCxnSpPr>
        <p:spPr>
          <a:xfrm>
            <a:off x="6109500" y="3318275"/>
            <a:ext cx="610200" cy="3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2"/>
          <p:cNvCxnSpPr/>
          <p:nvPr/>
        </p:nvCxnSpPr>
        <p:spPr>
          <a:xfrm rot="10800000" flipH="1">
            <a:off x="6101025" y="3326625"/>
            <a:ext cx="610200" cy="3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2"/>
          <p:cNvCxnSpPr/>
          <p:nvPr/>
        </p:nvCxnSpPr>
        <p:spPr>
          <a:xfrm>
            <a:off x="6109500" y="3691125"/>
            <a:ext cx="627000" cy="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134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Self 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13"/>
          <p:cNvGraphicFramePr/>
          <p:nvPr/>
        </p:nvGraphicFramePr>
        <p:xfrm>
          <a:off x="729450" y="2735125"/>
          <a:ext cx="388430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97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AGE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Boss_id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Дима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Коля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Null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Петя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1" name="Google Shape;271;p13"/>
          <p:cNvSpPr txBox="1"/>
          <p:nvPr/>
        </p:nvSpPr>
        <p:spPr>
          <a:xfrm>
            <a:off x="6575425" y="1246200"/>
            <a:ext cx="5934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5982025" y="1907025"/>
            <a:ext cx="7197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Дима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7541050" y="1907025"/>
            <a:ext cx="9156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Сева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7998850" y="2571750"/>
            <a:ext cx="5934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Петя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3"/>
          <p:cNvCxnSpPr>
            <a:stCxn id="271" idx="2"/>
            <a:endCxn id="272" idx="0"/>
          </p:cNvCxnSpPr>
          <p:nvPr/>
        </p:nvCxnSpPr>
        <p:spPr>
          <a:xfrm flipH="1">
            <a:off x="6342025" y="1669200"/>
            <a:ext cx="530100" cy="2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" name="Google Shape;276;p13"/>
          <p:cNvCxnSpPr>
            <a:stCxn id="271" idx="2"/>
            <a:endCxn id="273" idx="0"/>
          </p:cNvCxnSpPr>
          <p:nvPr/>
        </p:nvCxnSpPr>
        <p:spPr>
          <a:xfrm>
            <a:off x="6872125" y="1669200"/>
            <a:ext cx="1126800" cy="2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13"/>
          <p:cNvCxnSpPr>
            <a:stCxn id="273" idx="2"/>
            <a:endCxn id="274" idx="0"/>
          </p:cNvCxnSpPr>
          <p:nvPr/>
        </p:nvCxnSpPr>
        <p:spPr>
          <a:xfrm>
            <a:off x="7998850" y="2330025"/>
            <a:ext cx="296700" cy="2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13"/>
          <p:cNvSpPr txBox="1"/>
          <p:nvPr/>
        </p:nvSpPr>
        <p:spPr>
          <a:xfrm>
            <a:off x="729450" y="2321775"/>
            <a:ext cx="12033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219574" y="3127524"/>
            <a:ext cx="2779275" cy="198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t1.name,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t1.age,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t2.name as boss_name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from table_1 t1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Inner join table_1 t2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 t1.boss_id = t2.id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Задание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729450" y="2139615"/>
            <a:ext cx="7323000" cy="25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Используя данные из схемы HR выведите имя и фамилию сотрудника и название его департамента (hr.departments).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Выведите названия департаментов, где есть сотрудники с зп больше 15000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Выведите имена сотрудников, которые получают зп больше своего менеджера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44481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SQL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729627" y="2732250"/>
            <a:ext cx="2532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Горизонтальное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3830974" y="2732238"/>
            <a:ext cx="3363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Вертикальное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000800" y="3052250"/>
            <a:ext cx="44481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JOIN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102150" y="3050463"/>
            <a:ext cx="43122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UNION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Union, Union all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4160550" y="2406525"/>
            <a:ext cx="4321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Значения объединяются позиционно, не по названию поля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Типы данных должны быть совместимы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Кол-во полей должно совпадать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Названия полей и типы данных применяется из первой таблицы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 убирает дубли, Union all подтягивает все данные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779575" y="2406525"/>
            <a:ext cx="28980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&lt;column1_name&gt;,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&lt;column2_name&gt;,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&lt;column3_name&gt;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&lt;column1_name&gt;,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&lt;column2_name&gt;,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&lt;column3_name&gt;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779575" y="2406525"/>
            <a:ext cx="21183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t1.&lt;column1_name&gt;,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t2.&lt;column1_name&gt;,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t1.&lt;column2_name&gt;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table_1 t1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table_2 t2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t1.&lt;column3_name&gt;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t2.&lt;column3_name&gt;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631500" y="2232800"/>
            <a:ext cx="940500" cy="339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631500" y="2696575"/>
            <a:ext cx="940500" cy="3390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3631500" y="3160350"/>
            <a:ext cx="940500" cy="3390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3631500" y="3624125"/>
            <a:ext cx="940500" cy="339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631500" y="4087900"/>
            <a:ext cx="940500" cy="339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5694175" y="2232850"/>
            <a:ext cx="940500" cy="339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5694175" y="2696625"/>
            <a:ext cx="940500" cy="339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5694175" y="3160400"/>
            <a:ext cx="940500" cy="339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5694175" y="3624175"/>
            <a:ext cx="940500" cy="3390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694175" y="4087950"/>
            <a:ext cx="940500" cy="339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4"/>
          <p:cNvCxnSpPr>
            <a:stCxn id="110" idx="3"/>
            <a:endCxn id="115" idx="1"/>
          </p:cNvCxnSpPr>
          <p:nvPr/>
        </p:nvCxnSpPr>
        <p:spPr>
          <a:xfrm>
            <a:off x="4572000" y="2402300"/>
            <a:ext cx="112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4"/>
          <p:cNvCxnSpPr>
            <a:stCxn id="110" idx="3"/>
            <a:endCxn id="116" idx="1"/>
          </p:cNvCxnSpPr>
          <p:nvPr/>
        </p:nvCxnSpPr>
        <p:spPr>
          <a:xfrm>
            <a:off x="4572000" y="2402300"/>
            <a:ext cx="1122300" cy="463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4"/>
          <p:cNvCxnSpPr>
            <a:stCxn id="110" idx="3"/>
            <a:endCxn id="117" idx="1"/>
          </p:cNvCxnSpPr>
          <p:nvPr/>
        </p:nvCxnSpPr>
        <p:spPr>
          <a:xfrm>
            <a:off x="4572000" y="2402300"/>
            <a:ext cx="1122300" cy="9276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4"/>
          <p:cNvCxnSpPr>
            <a:stCxn id="110" idx="3"/>
            <a:endCxn id="118" idx="1"/>
          </p:cNvCxnSpPr>
          <p:nvPr/>
        </p:nvCxnSpPr>
        <p:spPr>
          <a:xfrm>
            <a:off x="4572000" y="2402300"/>
            <a:ext cx="1122300" cy="13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4"/>
          <p:cNvCxnSpPr>
            <a:stCxn id="110" idx="3"/>
            <a:endCxn id="119" idx="1"/>
          </p:cNvCxnSpPr>
          <p:nvPr/>
        </p:nvCxnSpPr>
        <p:spPr>
          <a:xfrm>
            <a:off x="4572000" y="2402300"/>
            <a:ext cx="1122300" cy="18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4"/>
          <p:cNvCxnSpPr>
            <a:stCxn id="111" idx="3"/>
            <a:endCxn id="115" idx="1"/>
          </p:cNvCxnSpPr>
          <p:nvPr/>
        </p:nvCxnSpPr>
        <p:spPr>
          <a:xfrm rot="10800000" flipH="1">
            <a:off x="4572000" y="2402275"/>
            <a:ext cx="1122300" cy="4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4"/>
          <p:cNvCxnSpPr>
            <a:stCxn id="111" idx="3"/>
            <a:endCxn id="116" idx="1"/>
          </p:cNvCxnSpPr>
          <p:nvPr/>
        </p:nvCxnSpPr>
        <p:spPr>
          <a:xfrm>
            <a:off x="4572000" y="2866075"/>
            <a:ext cx="112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4"/>
          <p:cNvCxnSpPr>
            <a:stCxn id="111" idx="3"/>
            <a:endCxn id="117" idx="1"/>
          </p:cNvCxnSpPr>
          <p:nvPr/>
        </p:nvCxnSpPr>
        <p:spPr>
          <a:xfrm>
            <a:off x="4572000" y="2866075"/>
            <a:ext cx="1122300" cy="4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4"/>
          <p:cNvCxnSpPr>
            <a:stCxn id="111" idx="3"/>
            <a:endCxn id="118" idx="1"/>
          </p:cNvCxnSpPr>
          <p:nvPr/>
        </p:nvCxnSpPr>
        <p:spPr>
          <a:xfrm>
            <a:off x="4572000" y="2866075"/>
            <a:ext cx="1122300" cy="9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4"/>
          <p:cNvCxnSpPr>
            <a:stCxn id="111" idx="3"/>
            <a:endCxn id="119" idx="1"/>
          </p:cNvCxnSpPr>
          <p:nvPr/>
        </p:nvCxnSpPr>
        <p:spPr>
          <a:xfrm>
            <a:off x="4572000" y="2866075"/>
            <a:ext cx="1122300" cy="13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4"/>
          <p:cNvCxnSpPr>
            <a:stCxn id="112" idx="3"/>
            <a:endCxn id="115" idx="1"/>
          </p:cNvCxnSpPr>
          <p:nvPr/>
        </p:nvCxnSpPr>
        <p:spPr>
          <a:xfrm rot="10800000" flipH="1">
            <a:off x="4572000" y="2402250"/>
            <a:ext cx="1122300" cy="9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4"/>
          <p:cNvCxnSpPr>
            <a:stCxn id="112" idx="3"/>
            <a:endCxn id="116" idx="1"/>
          </p:cNvCxnSpPr>
          <p:nvPr/>
        </p:nvCxnSpPr>
        <p:spPr>
          <a:xfrm rot="10800000" flipH="1">
            <a:off x="4572000" y="2866050"/>
            <a:ext cx="1122300" cy="4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4"/>
          <p:cNvCxnSpPr>
            <a:stCxn id="112" idx="3"/>
            <a:endCxn id="117" idx="1"/>
          </p:cNvCxnSpPr>
          <p:nvPr/>
        </p:nvCxnSpPr>
        <p:spPr>
          <a:xfrm>
            <a:off x="4572000" y="3329850"/>
            <a:ext cx="112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4"/>
          <p:cNvCxnSpPr>
            <a:stCxn id="112" idx="3"/>
            <a:endCxn id="118" idx="1"/>
          </p:cNvCxnSpPr>
          <p:nvPr/>
        </p:nvCxnSpPr>
        <p:spPr>
          <a:xfrm>
            <a:off x="4572000" y="3329850"/>
            <a:ext cx="1122300" cy="463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4"/>
          <p:cNvCxnSpPr>
            <a:stCxn id="112" idx="3"/>
            <a:endCxn id="119" idx="1"/>
          </p:cNvCxnSpPr>
          <p:nvPr/>
        </p:nvCxnSpPr>
        <p:spPr>
          <a:xfrm>
            <a:off x="4572000" y="3329850"/>
            <a:ext cx="1122300" cy="9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4"/>
          <p:cNvCxnSpPr>
            <a:stCxn id="113" idx="3"/>
            <a:endCxn id="115" idx="1"/>
          </p:cNvCxnSpPr>
          <p:nvPr/>
        </p:nvCxnSpPr>
        <p:spPr>
          <a:xfrm rot="10800000" flipH="1">
            <a:off x="4572000" y="2402225"/>
            <a:ext cx="1122300" cy="13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4"/>
          <p:cNvCxnSpPr>
            <a:stCxn id="113" idx="3"/>
            <a:endCxn id="116" idx="1"/>
          </p:cNvCxnSpPr>
          <p:nvPr/>
        </p:nvCxnSpPr>
        <p:spPr>
          <a:xfrm rot="10800000" flipH="1">
            <a:off x="4572000" y="2866025"/>
            <a:ext cx="1122300" cy="9276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4"/>
          <p:cNvCxnSpPr>
            <a:stCxn id="113" idx="3"/>
            <a:endCxn id="117" idx="1"/>
          </p:cNvCxnSpPr>
          <p:nvPr/>
        </p:nvCxnSpPr>
        <p:spPr>
          <a:xfrm rot="10800000" flipH="1">
            <a:off x="4572000" y="3329825"/>
            <a:ext cx="1122300" cy="463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4"/>
          <p:cNvCxnSpPr>
            <a:stCxn id="113" idx="3"/>
            <a:endCxn id="118" idx="1"/>
          </p:cNvCxnSpPr>
          <p:nvPr/>
        </p:nvCxnSpPr>
        <p:spPr>
          <a:xfrm>
            <a:off x="4572000" y="3793625"/>
            <a:ext cx="112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4"/>
          <p:cNvCxnSpPr>
            <a:stCxn id="113" idx="3"/>
            <a:endCxn id="119" idx="1"/>
          </p:cNvCxnSpPr>
          <p:nvPr/>
        </p:nvCxnSpPr>
        <p:spPr>
          <a:xfrm>
            <a:off x="4572000" y="3793625"/>
            <a:ext cx="1122300" cy="4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4"/>
          <p:cNvCxnSpPr>
            <a:stCxn id="114" idx="3"/>
            <a:endCxn id="119" idx="1"/>
          </p:cNvCxnSpPr>
          <p:nvPr/>
        </p:nvCxnSpPr>
        <p:spPr>
          <a:xfrm>
            <a:off x="4572000" y="4257400"/>
            <a:ext cx="11223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4"/>
          <p:cNvCxnSpPr>
            <a:stCxn id="114" idx="3"/>
            <a:endCxn id="118" idx="1"/>
          </p:cNvCxnSpPr>
          <p:nvPr/>
        </p:nvCxnSpPr>
        <p:spPr>
          <a:xfrm rot="10800000" flipH="1">
            <a:off x="4572000" y="3793600"/>
            <a:ext cx="1122300" cy="4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4"/>
          <p:cNvCxnSpPr>
            <a:stCxn id="114" idx="3"/>
            <a:endCxn id="117" idx="1"/>
          </p:cNvCxnSpPr>
          <p:nvPr/>
        </p:nvCxnSpPr>
        <p:spPr>
          <a:xfrm rot="10800000" flipH="1">
            <a:off x="4572000" y="3329800"/>
            <a:ext cx="1122300" cy="9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4"/>
          <p:cNvCxnSpPr>
            <a:stCxn id="114" idx="3"/>
            <a:endCxn id="116" idx="1"/>
          </p:cNvCxnSpPr>
          <p:nvPr/>
        </p:nvCxnSpPr>
        <p:spPr>
          <a:xfrm rot="10800000" flipH="1">
            <a:off x="4572000" y="2866000"/>
            <a:ext cx="1122300" cy="13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4"/>
          <p:cNvCxnSpPr>
            <a:stCxn id="114" idx="3"/>
            <a:endCxn id="115" idx="1"/>
          </p:cNvCxnSpPr>
          <p:nvPr/>
        </p:nvCxnSpPr>
        <p:spPr>
          <a:xfrm rot="10800000" flipH="1">
            <a:off x="4572000" y="2402200"/>
            <a:ext cx="1122300" cy="18552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4"/>
          <p:cNvSpPr/>
          <p:nvPr/>
        </p:nvSpPr>
        <p:spPr>
          <a:xfrm>
            <a:off x="7520775" y="1768900"/>
            <a:ext cx="478500" cy="339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8223950" y="1768950"/>
            <a:ext cx="478500" cy="339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7520775" y="2232700"/>
            <a:ext cx="478500" cy="339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8223950" y="2232750"/>
            <a:ext cx="478500" cy="339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7520775" y="2696550"/>
            <a:ext cx="478500" cy="3390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8223950" y="2696550"/>
            <a:ext cx="478500" cy="3390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7520775" y="3160400"/>
            <a:ext cx="478500" cy="339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8223950" y="3160450"/>
            <a:ext cx="478500" cy="339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7520775" y="3624200"/>
            <a:ext cx="478500" cy="339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8223950" y="3624250"/>
            <a:ext cx="478500" cy="339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7520775" y="4088050"/>
            <a:ext cx="478500" cy="339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8223950" y="4088050"/>
            <a:ext cx="478500" cy="339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7520775" y="4551900"/>
            <a:ext cx="478500" cy="339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8223950" y="4551900"/>
            <a:ext cx="478500" cy="339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729450" y="2228575"/>
            <a:ext cx="7534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Необходимо создать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запрос 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 именами всех сотрудников  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HR.EMPLOYEES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и покупателей </a:t>
            </a: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OE.CUSTOMERS 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134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Inner 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6"/>
          <p:cNvGraphicFramePr/>
          <p:nvPr/>
        </p:nvGraphicFramePr>
        <p:xfrm>
          <a:off x="4487125" y="1672575"/>
          <a:ext cx="161250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Петр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Катя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1" name="Google Shape;171;p6"/>
          <p:cNvGraphicFramePr/>
          <p:nvPr/>
        </p:nvGraphicFramePr>
        <p:xfrm>
          <a:off x="6722900" y="2457375"/>
          <a:ext cx="161250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AGE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2" name="Google Shape;172;p6"/>
          <p:cNvSpPr txBox="1"/>
          <p:nvPr/>
        </p:nvSpPr>
        <p:spPr>
          <a:xfrm>
            <a:off x="4695925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6931700" y="20845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6"/>
          <p:cNvCxnSpPr/>
          <p:nvPr/>
        </p:nvCxnSpPr>
        <p:spPr>
          <a:xfrm>
            <a:off x="6109500" y="3042025"/>
            <a:ext cx="61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6"/>
          <p:cNvCxnSpPr/>
          <p:nvPr/>
        </p:nvCxnSpPr>
        <p:spPr>
          <a:xfrm>
            <a:off x="6109500" y="3448775"/>
            <a:ext cx="6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6"/>
          <p:cNvSpPr/>
          <p:nvPr/>
        </p:nvSpPr>
        <p:spPr>
          <a:xfrm>
            <a:off x="4338500" y="2804775"/>
            <a:ext cx="4118100" cy="8982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953400" y="2457375"/>
            <a:ext cx="2686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T1.name,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T2. 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From table_1 t1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Inner join table_2 t2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t1.id = t2.id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7"/>
          <p:cNvGraphicFramePr/>
          <p:nvPr/>
        </p:nvGraphicFramePr>
        <p:xfrm>
          <a:off x="4714775" y="2228575"/>
          <a:ext cx="161250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Петр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null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Катя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" name="Google Shape;184;p7"/>
          <p:cNvGraphicFramePr/>
          <p:nvPr/>
        </p:nvGraphicFramePr>
        <p:xfrm>
          <a:off x="6926275" y="2228575"/>
          <a:ext cx="161250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AGE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null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Google Shape;185;p7"/>
          <p:cNvSpPr txBox="1"/>
          <p:nvPr/>
        </p:nvSpPr>
        <p:spPr>
          <a:xfrm>
            <a:off x="729450" y="2228575"/>
            <a:ext cx="28464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Какой будет результат запроса?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4923575" y="1855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7135075" y="1855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729450" y="2834875"/>
            <a:ext cx="2118300" cy="1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t1.name,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t2.age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table_1 t1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table_2 t2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t1.id = t2.id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134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left 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8"/>
          <p:cNvGraphicFramePr/>
          <p:nvPr/>
        </p:nvGraphicFramePr>
        <p:xfrm>
          <a:off x="4487125" y="1672575"/>
          <a:ext cx="161250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Петр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Катя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5" name="Google Shape;195;p8"/>
          <p:cNvGraphicFramePr/>
          <p:nvPr/>
        </p:nvGraphicFramePr>
        <p:xfrm>
          <a:off x="6722900" y="2457375"/>
          <a:ext cx="161250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AGE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6" name="Google Shape;196;p8"/>
          <p:cNvSpPr txBox="1"/>
          <p:nvPr/>
        </p:nvSpPr>
        <p:spPr>
          <a:xfrm>
            <a:off x="4695925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6931700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8"/>
          <p:cNvCxnSpPr/>
          <p:nvPr/>
        </p:nvCxnSpPr>
        <p:spPr>
          <a:xfrm>
            <a:off x="6109500" y="3042025"/>
            <a:ext cx="61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8"/>
          <p:cNvCxnSpPr/>
          <p:nvPr/>
        </p:nvCxnSpPr>
        <p:spPr>
          <a:xfrm>
            <a:off x="6109500" y="3448775"/>
            <a:ext cx="6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8"/>
          <p:cNvSpPr/>
          <p:nvPr/>
        </p:nvSpPr>
        <p:spPr>
          <a:xfrm>
            <a:off x="4487125" y="1615575"/>
            <a:ext cx="4118100" cy="207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7169000" y="1838775"/>
            <a:ext cx="720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" name="Google Shape;202;p8"/>
          <p:cNvCxnSpPr>
            <a:endCxn id="201" idx="1"/>
          </p:cNvCxnSpPr>
          <p:nvPr/>
        </p:nvCxnSpPr>
        <p:spPr>
          <a:xfrm rot="10800000" flipH="1">
            <a:off x="6101000" y="2059125"/>
            <a:ext cx="1068000" cy="19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8"/>
          <p:cNvCxnSpPr>
            <a:endCxn id="201" idx="1"/>
          </p:cNvCxnSpPr>
          <p:nvPr/>
        </p:nvCxnSpPr>
        <p:spPr>
          <a:xfrm rot="10800000" flipH="1">
            <a:off x="6101000" y="2059125"/>
            <a:ext cx="1068000" cy="6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04" name="Google Shape;204;p8"/>
          <p:cNvGraphicFramePr/>
          <p:nvPr/>
        </p:nvGraphicFramePr>
        <p:xfrm>
          <a:off x="729450" y="2467775"/>
          <a:ext cx="2642025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8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AGE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Петр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NULL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NULL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Катя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134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Right 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9"/>
          <p:cNvGraphicFramePr/>
          <p:nvPr/>
        </p:nvGraphicFramePr>
        <p:xfrm>
          <a:off x="4487125" y="1672575"/>
          <a:ext cx="161250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Петр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Катя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1" name="Google Shape;211;p9"/>
          <p:cNvGraphicFramePr/>
          <p:nvPr/>
        </p:nvGraphicFramePr>
        <p:xfrm>
          <a:off x="6722900" y="2457375"/>
          <a:ext cx="1612500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AGE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2" name="Google Shape;212;p9"/>
          <p:cNvSpPr txBox="1"/>
          <p:nvPr/>
        </p:nvSpPr>
        <p:spPr>
          <a:xfrm>
            <a:off x="4695925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6931700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" name="Google Shape;214;p9"/>
          <p:cNvCxnSpPr/>
          <p:nvPr/>
        </p:nvCxnSpPr>
        <p:spPr>
          <a:xfrm>
            <a:off x="6109500" y="3042025"/>
            <a:ext cx="61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9"/>
          <p:cNvCxnSpPr/>
          <p:nvPr/>
        </p:nvCxnSpPr>
        <p:spPr>
          <a:xfrm>
            <a:off x="6109500" y="3448775"/>
            <a:ext cx="6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9"/>
          <p:cNvSpPr/>
          <p:nvPr/>
        </p:nvSpPr>
        <p:spPr>
          <a:xfrm>
            <a:off x="4398150" y="2860175"/>
            <a:ext cx="4118100" cy="1673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4933225" y="3817675"/>
            <a:ext cx="720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8" name="Google Shape;218;p9"/>
          <p:cNvGraphicFramePr/>
          <p:nvPr/>
        </p:nvGraphicFramePr>
        <p:xfrm>
          <a:off x="729450" y="2467775"/>
          <a:ext cx="2642025" cy="198105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8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AGE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Сева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Катя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Null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Null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19" name="Google Shape;219;p9"/>
          <p:cNvCxnSpPr>
            <a:stCxn id="217" idx="3"/>
          </p:cNvCxnSpPr>
          <p:nvPr/>
        </p:nvCxnSpPr>
        <p:spPr>
          <a:xfrm rot="10800000" flipH="1">
            <a:off x="5653525" y="3838525"/>
            <a:ext cx="10746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9"/>
          <p:cNvCxnSpPr>
            <a:stCxn id="217" idx="3"/>
          </p:cNvCxnSpPr>
          <p:nvPr/>
        </p:nvCxnSpPr>
        <p:spPr>
          <a:xfrm>
            <a:off x="5653525" y="4038025"/>
            <a:ext cx="1074600" cy="18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616</Words>
  <Application>Microsoft Office PowerPoint</Application>
  <PresentationFormat>Экран (16:9)</PresentationFormat>
  <Paragraphs>300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Lato</vt:lpstr>
      <vt:lpstr>Arial</vt:lpstr>
      <vt:lpstr>Raleway</vt:lpstr>
      <vt:lpstr>Streamline</vt:lpstr>
      <vt:lpstr>SQL </vt:lpstr>
      <vt:lpstr>SQL </vt:lpstr>
      <vt:lpstr>Union, Union all</vt:lpstr>
      <vt:lpstr>JOIN</vt:lpstr>
      <vt:lpstr>Задание</vt:lpstr>
      <vt:lpstr>Inner JOIN</vt:lpstr>
      <vt:lpstr>Задание</vt:lpstr>
      <vt:lpstr>left JOIN</vt:lpstr>
      <vt:lpstr>Right JOIN</vt:lpstr>
      <vt:lpstr>Full JOIN</vt:lpstr>
      <vt:lpstr>Задание</vt:lpstr>
      <vt:lpstr>Cross JOIN</vt:lpstr>
      <vt:lpstr>Self JOIN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</dc:title>
  <cp:lastModifiedBy>Spaceship24</cp:lastModifiedBy>
  <cp:revision>2</cp:revision>
  <dcterms:modified xsi:type="dcterms:W3CDTF">2022-03-19T16:50:17Z</dcterms:modified>
</cp:coreProperties>
</file>