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f95PpyzUfGOlOZmVwoZayKjD6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106101-B0DA-4FC3-9201-CA999D60D832}">
  <a:tblStyle styleId="{99106101-B0DA-4FC3-9201-CA999D60D8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Соединение данных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Full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10"/>
          <p:cNvGraphicFramePr/>
          <p:nvPr/>
        </p:nvGraphicFramePr>
        <p:xfrm>
          <a:off x="4487125" y="16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10"/>
          <p:cNvGraphicFramePr/>
          <p:nvPr/>
        </p:nvGraphicFramePr>
        <p:xfrm>
          <a:off x="6722900" y="24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10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0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0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0"/>
          <p:cNvSpPr/>
          <p:nvPr/>
        </p:nvSpPr>
        <p:spPr>
          <a:xfrm>
            <a:off x="4359750" y="1626950"/>
            <a:ext cx="4118100" cy="2914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4933225" y="38176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4" name="Google Shape;234;p10"/>
          <p:cNvGraphicFramePr/>
          <p:nvPr/>
        </p:nvGraphicFramePr>
        <p:xfrm>
          <a:off x="729450" y="21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/>
                <a:gridCol w="880675"/>
                <a:gridCol w="88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235" name="Google Shape;235;p10"/>
          <p:cNvCxnSpPr>
            <a:stCxn id="233" idx="3"/>
          </p:cNvCxnSpPr>
          <p:nvPr/>
        </p:nvCxnSpPr>
        <p:spPr>
          <a:xfrm flipH="1" rot="10800000">
            <a:off x="5653525" y="3838525"/>
            <a:ext cx="10746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0"/>
          <p:cNvCxnSpPr>
            <a:stCxn id="233" idx="3"/>
          </p:cNvCxnSpPr>
          <p:nvPr/>
        </p:nvCxnSpPr>
        <p:spPr>
          <a:xfrm>
            <a:off x="5653525" y="4038025"/>
            <a:ext cx="10746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0"/>
          <p:cNvSpPr txBox="1"/>
          <p:nvPr/>
        </p:nvSpPr>
        <p:spPr>
          <a:xfrm>
            <a:off x="7169000" y="1928500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10"/>
          <p:cNvCxnSpPr>
            <a:stCxn id="237" idx="1"/>
          </p:cNvCxnSpPr>
          <p:nvPr/>
        </p:nvCxnSpPr>
        <p:spPr>
          <a:xfrm flipH="1">
            <a:off x="6101000" y="2148850"/>
            <a:ext cx="10680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>
            <a:stCxn id="237" idx="1"/>
          </p:cNvCxnSpPr>
          <p:nvPr/>
        </p:nvCxnSpPr>
        <p:spPr>
          <a:xfrm flipH="1">
            <a:off x="6101000" y="2148850"/>
            <a:ext cx="10680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11"/>
          <p:cNvGraphicFramePr/>
          <p:nvPr/>
        </p:nvGraphicFramePr>
        <p:xfrm>
          <a:off x="4714775" y="22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6" name="Google Shape;246;p11"/>
          <p:cNvGraphicFramePr/>
          <p:nvPr/>
        </p:nvGraphicFramePr>
        <p:xfrm>
          <a:off x="6926275" y="22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???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11"/>
          <p:cNvSpPr txBox="1"/>
          <p:nvPr/>
        </p:nvSpPr>
        <p:spPr>
          <a:xfrm>
            <a:off x="729450" y="2228575"/>
            <a:ext cx="3449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Какое максимальное и минимальное кол-во записей можно достичь используя JOIN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49235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1350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29450" y="2834875"/>
            <a:ext cx="2118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t1.name,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t2.age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t1.id = t2.id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Cross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12"/>
          <p:cNvGraphicFramePr/>
          <p:nvPr/>
        </p:nvGraphicFramePr>
        <p:xfrm>
          <a:off x="4487125" y="26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7" name="Google Shape;257;p12"/>
          <p:cNvGraphicFramePr/>
          <p:nvPr/>
        </p:nvGraphicFramePr>
        <p:xfrm>
          <a:off x="6722900" y="26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12"/>
          <p:cNvSpPr txBox="1"/>
          <p:nvPr/>
        </p:nvSpPr>
        <p:spPr>
          <a:xfrm>
            <a:off x="4695925" y="231317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6931700" y="231317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0" name="Google Shape;260;p12"/>
          <p:cNvGraphicFramePr/>
          <p:nvPr/>
        </p:nvGraphicFramePr>
        <p:xfrm>
          <a:off x="1415975" y="23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/>
                <a:gridCol w="88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Петр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261" name="Google Shape;261;p12"/>
          <p:cNvCxnSpPr/>
          <p:nvPr/>
        </p:nvCxnSpPr>
        <p:spPr>
          <a:xfrm>
            <a:off x="6101025" y="331827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2"/>
          <p:cNvCxnSpPr/>
          <p:nvPr/>
        </p:nvCxnSpPr>
        <p:spPr>
          <a:xfrm>
            <a:off x="6109500" y="3318275"/>
            <a:ext cx="610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2"/>
          <p:cNvCxnSpPr/>
          <p:nvPr/>
        </p:nvCxnSpPr>
        <p:spPr>
          <a:xfrm flipH="1" rot="10800000">
            <a:off x="6101025" y="3326625"/>
            <a:ext cx="610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6109500" y="3691125"/>
            <a:ext cx="627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Self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729450" y="27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971075"/>
                <a:gridCol w="971075"/>
                <a:gridCol w="971075"/>
                <a:gridCol w="971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Boss_id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Дима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Коля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1" name="Google Shape;271;p13"/>
          <p:cNvSpPr txBox="1"/>
          <p:nvPr/>
        </p:nvSpPr>
        <p:spPr>
          <a:xfrm>
            <a:off x="6575425" y="1246200"/>
            <a:ext cx="593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5982025" y="1907025"/>
            <a:ext cx="719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Дима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7541050" y="1907025"/>
            <a:ext cx="915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7998850" y="2571750"/>
            <a:ext cx="593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Петя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3"/>
          <p:cNvCxnSpPr>
            <a:stCxn id="271" idx="2"/>
            <a:endCxn id="272" idx="0"/>
          </p:cNvCxnSpPr>
          <p:nvPr/>
        </p:nvCxnSpPr>
        <p:spPr>
          <a:xfrm flipH="1">
            <a:off x="6342025" y="1669200"/>
            <a:ext cx="5301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3"/>
          <p:cNvCxnSpPr>
            <a:stCxn id="271" idx="2"/>
            <a:endCxn id="273" idx="0"/>
          </p:cNvCxnSpPr>
          <p:nvPr/>
        </p:nvCxnSpPr>
        <p:spPr>
          <a:xfrm>
            <a:off x="6872125" y="1669200"/>
            <a:ext cx="11268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3"/>
          <p:cNvCxnSpPr>
            <a:stCxn id="273" idx="2"/>
            <a:endCxn id="274" idx="0"/>
          </p:cNvCxnSpPr>
          <p:nvPr/>
        </p:nvCxnSpPr>
        <p:spPr>
          <a:xfrm>
            <a:off x="7998850" y="2330025"/>
            <a:ext cx="2967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3"/>
          <p:cNvSpPr txBox="1"/>
          <p:nvPr/>
        </p:nvSpPr>
        <p:spPr>
          <a:xfrm>
            <a:off x="729450" y="2321775"/>
            <a:ext cx="1203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219575" y="3127525"/>
            <a:ext cx="27117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t1.name,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t1.age,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t2.name as boss_name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from table_1 t1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Inner join table_1 t2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t1.boss_id = t2.id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29450" y="2139615"/>
            <a:ext cx="7323000" cy="25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Используя данные из схемы HR выведите имя и фамилию сотрудника и название его департамента (hr.departments).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Выведите названия департаментов, где есть сотрудники с зп больше 15000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Выведите имена сотрудников, которые получают зп больше своего менеджера</a:t>
            </a:r>
            <a:b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729450" y="1322450"/>
            <a:ext cx="4448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729627" y="2732250"/>
            <a:ext cx="2532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Горизонтальное</a:t>
            </a:r>
            <a:endParaRPr/>
          </a:p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3830974" y="2732238"/>
            <a:ext cx="3363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Вертикальное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00800" y="3052250"/>
            <a:ext cx="4448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102150" y="3050463"/>
            <a:ext cx="4312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UNION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Union, Union all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160550" y="2406525"/>
            <a:ext cx="43215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 объединяются позиционно, не по названию поля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Типы данных должны быть совместимы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Кол-во полей должно совпадать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Названия полей и типы данных применяется из первой таблицы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 убирает дубли, Union all подтягивает все данные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79575" y="2406525"/>
            <a:ext cx="28980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&lt;column2_name&gt;,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&lt;column3_name&gt;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&lt;column2_name&gt;,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&lt;column3_name&gt;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ctrTitle"/>
          </p:nvPr>
        </p:nvSpPr>
        <p:spPr>
          <a:xfrm>
            <a:off x="729450" y="1322450"/>
            <a:ext cx="6032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79575" y="2406525"/>
            <a:ext cx="21183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t1.&lt;column1_name&gt;,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t2.&lt;column1_name&gt;,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t1.&lt;column2_name&gt;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t1.&lt;column3_name&gt;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t2.&lt;column3_name&gt;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631500" y="2232800"/>
            <a:ext cx="940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631500" y="2696575"/>
            <a:ext cx="940500" cy="3390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631500" y="3160350"/>
            <a:ext cx="940500" cy="339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631500" y="3624125"/>
            <a:ext cx="940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631500" y="4087900"/>
            <a:ext cx="940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694175" y="2232850"/>
            <a:ext cx="940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694175" y="2696625"/>
            <a:ext cx="940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694175" y="3160400"/>
            <a:ext cx="940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694175" y="3624175"/>
            <a:ext cx="940500" cy="339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694175" y="4087950"/>
            <a:ext cx="940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>
            <a:stCxn id="110" idx="3"/>
            <a:endCxn id="115" idx="1"/>
          </p:cNvCxnSpPr>
          <p:nvPr/>
        </p:nvCxnSpPr>
        <p:spPr>
          <a:xfrm>
            <a:off x="4572000" y="2402300"/>
            <a:ext cx="1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>
            <a:stCxn id="110" idx="3"/>
            <a:endCxn id="116" idx="1"/>
          </p:cNvCxnSpPr>
          <p:nvPr/>
        </p:nvCxnSpPr>
        <p:spPr>
          <a:xfrm>
            <a:off x="4572000" y="2402300"/>
            <a:ext cx="1122300" cy="46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>
            <a:stCxn id="110" idx="3"/>
            <a:endCxn id="117" idx="1"/>
          </p:cNvCxnSpPr>
          <p:nvPr/>
        </p:nvCxnSpPr>
        <p:spPr>
          <a:xfrm>
            <a:off x="4572000" y="2402300"/>
            <a:ext cx="1122300" cy="9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>
            <a:stCxn id="110" idx="3"/>
            <a:endCxn id="118" idx="1"/>
          </p:cNvCxnSpPr>
          <p:nvPr/>
        </p:nvCxnSpPr>
        <p:spPr>
          <a:xfrm>
            <a:off x="4572000" y="2402300"/>
            <a:ext cx="11223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4"/>
          <p:cNvCxnSpPr>
            <a:stCxn id="110" idx="3"/>
            <a:endCxn id="119" idx="1"/>
          </p:cNvCxnSpPr>
          <p:nvPr/>
        </p:nvCxnSpPr>
        <p:spPr>
          <a:xfrm>
            <a:off x="4572000" y="2402300"/>
            <a:ext cx="1122300" cy="18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4"/>
          <p:cNvCxnSpPr>
            <a:stCxn id="111" idx="3"/>
            <a:endCxn id="115" idx="1"/>
          </p:cNvCxnSpPr>
          <p:nvPr/>
        </p:nvCxnSpPr>
        <p:spPr>
          <a:xfrm flipH="1" rot="10800000">
            <a:off x="4572000" y="2402275"/>
            <a:ext cx="11223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4"/>
          <p:cNvCxnSpPr>
            <a:stCxn id="111" idx="3"/>
            <a:endCxn id="116" idx="1"/>
          </p:cNvCxnSpPr>
          <p:nvPr/>
        </p:nvCxnSpPr>
        <p:spPr>
          <a:xfrm>
            <a:off x="4572000" y="2866075"/>
            <a:ext cx="1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>
            <a:stCxn id="111" idx="3"/>
            <a:endCxn id="117" idx="1"/>
          </p:cNvCxnSpPr>
          <p:nvPr/>
        </p:nvCxnSpPr>
        <p:spPr>
          <a:xfrm>
            <a:off x="4572000" y="2866075"/>
            <a:ext cx="11223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>
            <a:stCxn id="111" idx="3"/>
            <a:endCxn id="118" idx="1"/>
          </p:cNvCxnSpPr>
          <p:nvPr/>
        </p:nvCxnSpPr>
        <p:spPr>
          <a:xfrm>
            <a:off x="4572000" y="2866075"/>
            <a:ext cx="11223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4"/>
          <p:cNvCxnSpPr>
            <a:stCxn id="111" idx="3"/>
            <a:endCxn id="119" idx="1"/>
          </p:cNvCxnSpPr>
          <p:nvPr/>
        </p:nvCxnSpPr>
        <p:spPr>
          <a:xfrm>
            <a:off x="4572000" y="2866075"/>
            <a:ext cx="11223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4"/>
          <p:cNvCxnSpPr>
            <a:stCxn id="112" idx="3"/>
            <a:endCxn id="115" idx="1"/>
          </p:cNvCxnSpPr>
          <p:nvPr/>
        </p:nvCxnSpPr>
        <p:spPr>
          <a:xfrm flipH="1" rot="10800000">
            <a:off x="4572000" y="2402250"/>
            <a:ext cx="11223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4"/>
          <p:cNvCxnSpPr>
            <a:stCxn id="112" idx="3"/>
            <a:endCxn id="116" idx="1"/>
          </p:cNvCxnSpPr>
          <p:nvPr/>
        </p:nvCxnSpPr>
        <p:spPr>
          <a:xfrm flipH="1" rot="10800000">
            <a:off x="4572000" y="2866050"/>
            <a:ext cx="11223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>
            <a:stCxn id="112" idx="3"/>
            <a:endCxn id="117" idx="1"/>
          </p:cNvCxnSpPr>
          <p:nvPr/>
        </p:nvCxnSpPr>
        <p:spPr>
          <a:xfrm>
            <a:off x="4572000" y="3329850"/>
            <a:ext cx="1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>
            <a:stCxn id="112" idx="3"/>
            <a:endCxn id="118" idx="1"/>
          </p:cNvCxnSpPr>
          <p:nvPr/>
        </p:nvCxnSpPr>
        <p:spPr>
          <a:xfrm>
            <a:off x="4572000" y="3329850"/>
            <a:ext cx="1122300" cy="46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>
            <a:stCxn id="112" idx="3"/>
            <a:endCxn id="119" idx="1"/>
          </p:cNvCxnSpPr>
          <p:nvPr/>
        </p:nvCxnSpPr>
        <p:spPr>
          <a:xfrm>
            <a:off x="4572000" y="3329850"/>
            <a:ext cx="11223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>
            <a:stCxn id="113" idx="3"/>
            <a:endCxn id="115" idx="1"/>
          </p:cNvCxnSpPr>
          <p:nvPr/>
        </p:nvCxnSpPr>
        <p:spPr>
          <a:xfrm flipH="1" rot="10800000">
            <a:off x="4572000" y="2402225"/>
            <a:ext cx="11223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>
            <a:stCxn id="113" idx="3"/>
            <a:endCxn id="116" idx="1"/>
          </p:cNvCxnSpPr>
          <p:nvPr/>
        </p:nvCxnSpPr>
        <p:spPr>
          <a:xfrm flipH="1" rot="10800000">
            <a:off x="4572000" y="2866025"/>
            <a:ext cx="1122300" cy="9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4"/>
          <p:cNvCxnSpPr>
            <a:stCxn id="113" idx="3"/>
            <a:endCxn id="117" idx="1"/>
          </p:cNvCxnSpPr>
          <p:nvPr/>
        </p:nvCxnSpPr>
        <p:spPr>
          <a:xfrm flipH="1" rot="10800000">
            <a:off x="4572000" y="3329825"/>
            <a:ext cx="1122300" cy="463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4"/>
          <p:cNvCxnSpPr>
            <a:stCxn id="113" idx="3"/>
            <a:endCxn id="118" idx="1"/>
          </p:cNvCxnSpPr>
          <p:nvPr/>
        </p:nvCxnSpPr>
        <p:spPr>
          <a:xfrm>
            <a:off x="4572000" y="3793625"/>
            <a:ext cx="1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>
            <a:stCxn id="113" idx="3"/>
            <a:endCxn id="119" idx="1"/>
          </p:cNvCxnSpPr>
          <p:nvPr/>
        </p:nvCxnSpPr>
        <p:spPr>
          <a:xfrm>
            <a:off x="4572000" y="3793625"/>
            <a:ext cx="11223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>
            <a:stCxn id="114" idx="3"/>
            <a:endCxn id="119" idx="1"/>
          </p:cNvCxnSpPr>
          <p:nvPr/>
        </p:nvCxnSpPr>
        <p:spPr>
          <a:xfrm>
            <a:off x="4572000" y="4257400"/>
            <a:ext cx="1122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4"/>
          <p:cNvCxnSpPr>
            <a:stCxn id="114" idx="3"/>
            <a:endCxn id="118" idx="1"/>
          </p:cNvCxnSpPr>
          <p:nvPr/>
        </p:nvCxnSpPr>
        <p:spPr>
          <a:xfrm flipH="1" rot="10800000">
            <a:off x="4572000" y="3793600"/>
            <a:ext cx="11223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4"/>
          <p:cNvCxnSpPr>
            <a:stCxn id="114" idx="3"/>
            <a:endCxn id="117" idx="1"/>
          </p:cNvCxnSpPr>
          <p:nvPr/>
        </p:nvCxnSpPr>
        <p:spPr>
          <a:xfrm flipH="1" rot="10800000">
            <a:off x="4572000" y="3329800"/>
            <a:ext cx="1122300" cy="9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4"/>
          <p:cNvCxnSpPr>
            <a:stCxn id="114" idx="3"/>
            <a:endCxn id="116" idx="1"/>
          </p:cNvCxnSpPr>
          <p:nvPr/>
        </p:nvCxnSpPr>
        <p:spPr>
          <a:xfrm flipH="1" rot="10800000">
            <a:off x="4572000" y="2866000"/>
            <a:ext cx="11223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4"/>
          <p:cNvCxnSpPr>
            <a:stCxn id="114" idx="3"/>
            <a:endCxn id="115" idx="1"/>
          </p:cNvCxnSpPr>
          <p:nvPr/>
        </p:nvCxnSpPr>
        <p:spPr>
          <a:xfrm flipH="1" rot="10800000">
            <a:off x="4572000" y="2402200"/>
            <a:ext cx="1122300" cy="1855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4"/>
          <p:cNvSpPr/>
          <p:nvPr/>
        </p:nvSpPr>
        <p:spPr>
          <a:xfrm>
            <a:off x="7520775" y="176890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223950" y="176895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520775" y="223270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223950" y="223275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520775" y="2696550"/>
            <a:ext cx="478500" cy="339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8223950" y="2696550"/>
            <a:ext cx="478500" cy="339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7520775" y="316040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223950" y="316045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7520775" y="362420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8223950" y="3624250"/>
            <a:ext cx="478500" cy="339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7520775" y="4088050"/>
            <a:ext cx="478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223950" y="4088050"/>
            <a:ext cx="478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520775" y="4551900"/>
            <a:ext cx="478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8223950" y="4551900"/>
            <a:ext cx="478500" cy="339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729450" y="2228575"/>
            <a:ext cx="7534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Необходимо создать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запрос 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 именами всех сотрудников 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HR.EMPLOYEES</a:t>
            </a: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и покупателей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OE.CUSTOMERS 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Inner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4487125" y="16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6"/>
          <p:cNvGraphicFramePr/>
          <p:nvPr/>
        </p:nvGraphicFramePr>
        <p:xfrm>
          <a:off x="6722900" y="24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6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6931700" y="20845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6"/>
          <p:cNvSpPr/>
          <p:nvPr/>
        </p:nvSpPr>
        <p:spPr>
          <a:xfrm>
            <a:off x="4338500" y="2804775"/>
            <a:ext cx="4118100" cy="898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953400" y="2457375"/>
            <a:ext cx="268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T1.name,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T2. 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table_1 t1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Inner join table_2 t2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t1.id = t2.id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ctrTitle"/>
          </p:nvPr>
        </p:nvSpPr>
        <p:spPr>
          <a:xfrm>
            <a:off x="729450" y="1322450"/>
            <a:ext cx="2770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Задание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7"/>
          <p:cNvGraphicFramePr/>
          <p:nvPr/>
        </p:nvGraphicFramePr>
        <p:xfrm>
          <a:off x="4714775" y="22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7"/>
          <p:cNvGraphicFramePr/>
          <p:nvPr/>
        </p:nvGraphicFramePr>
        <p:xfrm>
          <a:off x="6926275" y="22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7"/>
          <p:cNvSpPr txBox="1"/>
          <p:nvPr/>
        </p:nvSpPr>
        <p:spPr>
          <a:xfrm>
            <a:off x="729450" y="2228575"/>
            <a:ext cx="28464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Какой будет результат запроса?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9235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135075" y="1855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29450" y="2834875"/>
            <a:ext cx="2118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t1.name,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t2.age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table_1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table_2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t1.id = t2.id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left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8"/>
          <p:cNvGraphicFramePr/>
          <p:nvPr/>
        </p:nvGraphicFramePr>
        <p:xfrm>
          <a:off x="4487125" y="16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8"/>
          <p:cNvGraphicFramePr/>
          <p:nvPr/>
        </p:nvGraphicFramePr>
        <p:xfrm>
          <a:off x="6722900" y="24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8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8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8"/>
          <p:cNvSpPr/>
          <p:nvPr/>
        </p:nvSpPr>
        <p:spPr>
          <a:xfrm>
            <a:off x="4487125" y="1615575"/>
            <a:ext cx="4118100" cy="2076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169000" y="18387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8"/>
          <p:cNvCxnSpPr>
            <a:endCxn id="201" idx="1"/>
          </p:cNvCxnSpPr>
          <p:nvPr/>
        </p:nvCxnSpPr>
        <p:spPr>
          <a:xfrm flipH="1" rot="10800000">
            <a:off x="6101000" y="2059125"/>
            <a:ext cx="10680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>
            <a:endCxn id="201" idx="1"/>
          </p:cNvCxnSpPr>
          <p:nvPr/>
        </p:nvCxnSpPr>
        <p:spPr>
          <a:xfrm flipH="1" rot="10800000">
            <a:off x="6101000" y="2059125"/>
            <a:ext cx="10680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04" name="Google Shape;204;p8"/>
          <p:cNvGraphicFramePr/>
          <p:nvPr/>
        </p:nvGraphicFramePr>
        <p:xfrm>
          <a:off x="729450" y="24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/>
                <a:gridCol w="880675"/>
                <a:gridCol w="88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ctrTitle"/>
          </p:nvPr>
        </p:nvSpPr>
        <p:spPr>
          <a:xfrm>
            <a:off x="729450" y="1322450"/>
            <a:ext cx="3134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Right JOIN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9"/>
          <p:cNvGraphicFramePr/>
          <p:nvPr/>
        </p:nvGraphicFramePr>
        <p:xfrm>
          <a:off x="4487125" y="167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Петр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p9"/>
          <p:cNvGraphicFramePr/>
          <p:nvPr/>
        </p:nvGraphicFramePr>
        <p:xfrm>
          <a:off x="6722900" y="24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06250"/>
                <a:gridCol w="806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9"/>
          <p:cNvSpPr txBox="1"/>
          <p:nvPr/>
        </p:nvSpPr>
        <p:spPr>
          <a:xfrm>
            <a:off x="4695925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6931700" y="1299725"/>
            <a:ext cx="11949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Table_2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9"/>
          <p:cNvCxnSpPr/>
          <p:nvPr/>
        </p:nvCxnSpPr>
        <p:spPr>
          <a:xfrm>
            <a:off x="6109500" y="3042025"/>
            <a:ext cx="61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9"/>
          <p:cNvCxnSpPr/>
          <p:nvPr/>
        </p:nvCxnSpPr>
        <p:spPr>
          <a:xfrm>
            <a:off x="6109500" y="3448775"/>
            <a:ext cx="6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9"/>
          <p:cNvSpPr/>
          <p:nvPr/>
        </p:nvSpPr>
        <p:spPr>
          <a:xfrm>
            <a:off x="4398150" y="2860175"/>
            <a:ext cx="4118100" cy="1673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4933225" y="3817675"/>
            <a:ext cx="7203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8" name="Google Shape;218;p9"/>
          <p:cNvGraphicFramePr/>
          <p:nvPr/>
        </p:nvGraphicFramePr>
        <p:xfrm>
          <a:off x="729450" y="24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{99106101-B0DA-4FC3-9201-CA999D60D832}</a:tableStyleId>
              </a:tblPr>
              <a:tblGrid>
                <a:gridCol w="880675"/>
                <a:gridCol w="880675"/>
                <a:gridCol w="88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Сева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Катя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219" name="Google Shape;219;p9"/>
          <p:cNvCxnSpPr>
            <a:stCxn id="217" idx="3"/>
          </p:cNvCxnSpPr>
          <p:nvPr/>
        </p:nvCxnSpPr>
        <p:spPr>
          <a:xfrm flipH="1" rot="10800000">
            <a:off x="5653525" y="3838525"/>
            <a:ext cx="10746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9"/>
          <p:cNvCxnSpPr>
            <a:stCxn id="217" idx="3"/>
          </p:cNvCxnSpPr>
          <p:nvPr/>
        </p:nvCxnSpPr>
        <p:spPr>
          <a:xfrm>
            <a:off x="5653525" y="4038025"/>
            <a:ext cx="10746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