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23AE3045-19B1-4C37-B032-3651FED90EA6}">
          <p14:sldIdLst>
            <p14:sldId id="256"/>
          </p14:sldIdLst>
        </p14:section>
        <p14:section name="Теория" id="{157AC5F9-7811-43FC-B90F-256B981895D2}">
          <p14:sldIdLst>
            <p14:sldId id="258"/>
            <p14:sldId id="259"/>
            <p14:sldId id="257"/>
          </p14:sldIdLst>
        </p14:section>
        <p14:section name="Установка инструментов" id="{BEA38361-351D-44CC-8CFD-ED8549811205}">
          <p14:sldIdLst>
            <p14:sldId id="263"/>
            <p14:sldId id="264"/>
            <p14:sldId id="265"/>
            <p14:sldId id="266"/>
            <p14:sldId id="267"/>
          </p14:sldIdLst>
        </p14:section>
        <p14:section name="Практика" id="{7225FFC2-8BD4-4AB5-8B51-F0624259D6E7}">
          <p14:sldIdLst>
            <p14:sldId id="268"/>
            <p14:sldId id="270"/>
            <p14:sldId id="271"/>
            <p14:sldId id="272"/>
            <p14:sldId id="273"/>
            <p14:sldId id="27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4T08:11:34.5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201 0,'-2'1,"0"-1,1 1,-1 0,0-1,0 1,1 0,-1 0,1 0,-1 1,1-1,-1 0,1 1,-1-1,1 0,0 1,-1 1,-22 33,17-25,-9 19,1 1,2 0,0 1,3 1,0 0,-6 44,-3 5,9-35,2 0,-4 93,14 99,1-82,-3-136,0-11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4T08:11:35.8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1 268,'4'-6,"-1"1,2 0,-1 0,1 0,-1 0,1 1,1 0,-1 0,12-6,10-9,-7 3,13-11,1 1,1 1,1 3,58-28,-15 23,-78 27,0-1,0 1,0 0,0-1,0 1,0 0,0 0,0-1,0 1,0 0,0 0,0 0,0 0,0 1,0-1,0 0,0 0,0 0,0 1,0-1,0 1,0-1,0 1,0-1,-1 1,1-1,0 1,0 0,-1-1,1 1,0 0,-1 0,1 0,0-1,-1 1,1 0,-1 0,0 0,1 0,-1 0,0 0,1 0,-1 0,0 0,0 1,9 63,-7-43,3 22,2 0,2-1,28 81,-36-121,1 0,0 0,0 0,1-1,-1 1,0-1,1 1,0-1,-1 0,1 0,0 0,0 0,0-1,0 1,1-1,-1 0,0 0,1 0,-1 0,0 0,1-1,6 1,26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DB08B-424B-4A05-A489-64189BC58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67BFA3-BADB-4363-919F-B26229FED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2127A-C348-4B9B-B2BE-0C0D9269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4366DD-752B-4B59-A8E8-2F342747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F44199-C458-461B-B916-40910C2F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3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46CAB-E942-42E3-9C02-5DDB6D2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322253-AB2C-44E7-9E0A-A7801E8A3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ABB43-BD29-489C-B0F1-450414AD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2E17D2-9EFB-4B6E-B797-7568AA32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2D9A30-983A-4796-A895-898E3A1E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4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B2A25C-D17F-4FDA-B0F8-C3A8D2884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119DD4-8026-48EC-B589-0D9D36247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00AFE-BEDE-4E0C-BA44-9F46A221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CF91C-7D27-4EB8-A8D6-53A1B756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05B88-01EC-463D-9C4C-7250B254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5650C-09B9-4D6D-80E4-5F80D6F1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3DB16-6D5E-4808-9D29-82BADFEF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70B92-3813-489E-80BD-4CF92BC2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798F87-708B-4A8F-BCA3-E1FFB75D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DC3E89-D0F0-49B4-9CC6-86617307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3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A8E47-24BC-4FAB-9EEA-FFC314C3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0874D-A779-4EAB-90AD-FDB125D7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2191F4-4FB2-45FD-8382-8CC8F7F6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A8E7AD-44A6-402C-9D56-FA20C160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D23CD-25F8-471F-9704-BED1FC35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C371E-DB98-480C-91E5-29ED798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8A386-3623-4B21-8C15-57FCDB610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55C4FD-17B5-4C7C-A7C2-4A3AC640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A0ACE7-E2C8-481A-81CA-4EC8F4DE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B9691-33FE-429F-AF05-72ACC3B4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80A6DF-2E94-4ECA-8ACE-827AA85F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71178-461D-4B06-B673-F71EB998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1A263-B4A2-4241-94EE-A2F43371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FB06C-DE3A-48BF-A683-26EEE902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E4C490-6407-4495-8D05-DB2D1B922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5733E9-6AD4-4274-92C2-D4AE8717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190B10-F065-42B6-94A6-BF106EF5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C4AA09-BA08-472B-926C-825DF3F5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07BF74-D04F-4572-B728-FD2C6D9E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4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D9F8E-7D70-4704-8D4A-CB33FBC4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529CA6-E26C-4C8A-A782-04FD16E6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292850-BF38-45A1-B7E8-BEC1E43F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6CCAA4-5BE0-47E9-B369-26F624C7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5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9B8DFA-7033-4F8B-8729-A7533DD4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A1171A-1014-41C5-870E-A0FB48F9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77AB7B-C9CA-4350-B315-82CF285F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6E287-8237-4C81-B26C-5735C9F9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63D44-6ADA-46F2-9857-7B295880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ADB905-97FD-4390-87E1-A2E4B0DDB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91416-A555-4991-87F7-439119E7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3888F0-ADD7-4046-A7B7-30FDB301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3B0035-5D18-4506-A6E9-9519B10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1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EB61-FBD5-4818-A627-833C9566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5528CD-C03B-4C1F-ABC6-2F2502D5F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2B4366-0135-4C85-BDF3-1AEF7112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D3EB7-AF7E-4DB5-B8A8-602C4023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968E0C-BB5E-4B54-BA9E-C5A8A2B4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0E569-2778-4C8D-9A7F-B611F8BA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72C0A-FF5F-4330-AE9D-33A5BE89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73990-07A0-4C69-B3E1-BF9BA50D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26528-7D52-4CD5-AC90-9852DA51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531A-1A58-4FA9-9CB2-33EE2457414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90152-B1B2-41E1-808E-83B6D8270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3AE91-A1B1-462D-8B9B-5DB2B1FBD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CC64-1392-4CE7-844C-58B1C97A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5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tepik.org/course/575/syllabus" TargetMode="External"/><Relationship Id="rId4" Type="http://schemas.openxmlformats.org/officeDocument/2006/relationships/hyperlink" Target="http://130.193.37.179/app/pet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ites.google.com/chromium.org/driv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F3866-98B4-492B-9F9F-27BEE3800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Автоматизация тестирования с помощью </a:t>
            </a:r>
            <a:r>
              <a:rPr lang="en-US" b="1" dirty="0"/>
              <a:t>Selenium </a:t>
            </a:r>
            <a:r>
              <a:rPr lang="ru-RU" b="1" dirty="0"/>
              <a:t>и </a:t>
            </a:r>
            <a:r>
              <a:rPr lang="en-US" b="1" dirty="0"/>
              <a:t>Python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B668A9-5285-49A3-8053-B16E32490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6076" y="5845508"/>
            <a:ext cx="5739319" cy="515274"/>
          </a:xfrm>
        </p:spPr>
        <p:txBody>
          <a:bodyPr/>
          <a:lstStyle/>
          <a:p>
            <a:r>
              <a:rPr lang="ru-RU" b="1" dirty="0"/>
              <a:t>Практика для предстоящих занятий!</a:t>
            </a:r>
            <a:endParaRPr lang="en-US" b="1" dirty="0"/>
          </a:p>
        </p:txBody>
      </p:sp>
      <p:pic>
        <p:nvPicPr>
          <p:cNvPr id="2050" name="Picture 2" descr="Course cover">
            <a:extLst>
              <a:ext uri="{FF2B5EF4-FFF2-40B4-BE49-F238E27FC236}">
                <a16:creationId xmlns:a16="http://schemas.microsoft.com/office/drawing/2014/main" id="{023E6E3E-B66B-44FB-83B1-992F66B2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5" y="1863725"/>
            <a:ext cx="3512143" cy="351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E11953-2B60-4206-8239-7137B7E8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38" y="2433673"/>
            <a:ext cx="7053374" cy="1458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473207-F8C2-4ADA-991B-F0BFD101ED24}"/>
              </a:ext>
            </a:extLst>
          </p:cNvPr>
          <p:cNvSpPr txBox="1"/>
          <p:nvPr/>
        </p:nvSpPr>
        <p:spPr>
          <a:xfrm>
            <a:off x="6408800" y="4092857"/>
            <a:ext cx="327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http://130.193.37.179/app/pets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FC41F-951F-4E23-A690-38D26CE787AB}"/>
              </a:ext>
            </a:extLst>
          </p:cNvPr>
          <p:cNvSpPr txBox="1"/>
          <p:nvPr/>
        </p:nvSpPr>
        <p:spPr>
          <a:xfrm>
            <a:off x="506605" y="5476176"/>
            <a:ext cx="3896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https://stepik.org/course/575/syllabus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4278B-B3CD-46F8-8A10-6A799460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016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Запуск браузера и первый скрипт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6DD8A9-3661-490E-89A9-A69D496E7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0" t="12823" r="13847" b="12618"/>
          <a:stretch/>
        </p:blipFill>
        <p:spPr bwMode="auto">
          <a:xfrm>
            <a:off x="1501532" y="1276142"/>
            <a:ext cx="9188935" cy="53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2F2EC-178C-49E9-B7E3-17271693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75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Обращение к элементам страницы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3ACA3-43BA-4289-9DD1-1F9CAA37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884"/>
            <a:ext cx="10515600" cy="5162079"/>
          </a:xfrm>
        </p:spPr>
        <p:txBody>
          <a:bodyPr/>
          <a:lstStyle/>
          <a:p>
            <a:r>
              <a:rPr lang="ru-RU" dirty="0"/>
              <a:t>Для того, чтобы тестировать элементы веб-страницы к ним необходимо обращаться.</a:t>
            </a:r>
          </a:p>
          <a:p>
            <a:pPr marL="0" indent="0">
              <a:buNone/>
            </a:pPr>
            <a:r>
              <a:rPr lang="ru-RU" dirty="0"/>
              <a:t>Обращение к элементам страницы можно осуществлять с помощью </a:t>
            </a:r>
            <a:r>
              <a:rPr lang="en-US" dirty="0"/>
              <a:t>CSS-</a:t>
            </a:r>
            <a:r>
              <a:rPr lang="ru-RU" dirty="0"/>
              <a:t>селекторов и </a:t>
            </a:r>
            <a:r>
              <a:rPr lang="en-US" dirty="0"/>
              <a:t>XPath </a:t>
            </a:r>
            <a:r>
              <a:rPr lang="ru-RU" dirty="0"/>
              <a:t>выражений </a:t>
            </a:r>
            <a:r>
              <a:rPr lang="ru-RU" i="1" dirty="0"/>
              <a:t>(Привет </a:t>
            </a:r>
            <a:r>
              <a:rPr lang="en-US" i="1" dirty="0"/>
              <a:t>XML!</a:t>
            </a:r>
            <a:r>
              <a:rPr lang="ru-RU" i="1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E819EF-859B-464C-BEC2-1DD4FC4E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9" y="2822747"/>
            <a:ext cx="4052838" cy="25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928B4B-7CDF-4D7E-9386-31C7EF70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476" y="2822747"/>
            <a:ext cx="6992815" cy="32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00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780A2-9518-4183-B739-01CCC635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Для того, чтобы вспомнить </a:t>
            </a:r>
            <a:r>
              <a:rPr lang="en-US" b="1" dirty="0"/>
              <a:t>CSS </a:t>
            </a:r>
            <a:r>
              <a:rPr lang="ru-RU" b="1" dirty="0"/>
              <a:t>селекторы рекомендую игру: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67489-3474-4475-9211-201115A0475B}"/>
              </a:ext>
            </a:extLst>
          </p:cNvPr>
          <p:cNvSpPr txBox="1"/>
          <p:nvPr/>
        </p:nvSpPr>
        <p:spPr>
          <a:xfrm>
            <a:off x="6101562" y="1855770"/>
            <a:ext cx="5252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2"/>
              </a:rPr>
              <a:t>https://flukeout.github.io/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99C5D-FA3B-4A3A-A3F6-CD71378144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3" y="1855770"/>
            <a:ext cx="50297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4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31190-6E4F-4A2A-A218-969D7DA9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05" y="365125"/>
            <a:ext cx="11082495" cy="841105"/>
          </a:xfrm>
        </p:spPr>
        <p:txBody>
          <a:bodyPr/>
          <a:lstStyle/>
          <a:p>
            <a:pPr algn="ctr"/>
            <a:r>
              <a:rPr lang="ru-RU" b="1" dirty="0"/>
              <a:t>Поиск элементов в Selenium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8A468-84A8-40AB-B539-22EF6A34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230"/>
            <a:ext cx="10515600" cy="4970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selenium import webdriver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link = "https://suninjuly.github.io/math.html"</a:t>
            </a:r>
          </a:p>
          <a:p>
            <a:pPr marL="0" indent="0">
              <a:buNone/>
            </a:pPr>
            <a:r>
              <a:rPr lang="en-US" dirty="0"/>
              <a:t> browser = webdriver.Chrome()</a:t>
            </a:r>
          </a:p>
          <a:p>
            <a:pPr marL="0" indent="0">
              <a:buNone/>
            </a:pPr>
            <a:r>
              <a:rPr lang="en-US" dirty="0"/>
              <a:t> browser.get(link)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browser.find_element_by_css_selector("#answer")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7A4037A-7D63-485C-84B5-35497A2FA9DC}"/>
              </a:ext>
            </a:extLst>
          </p:cNvPr>
          <p:cNvGrpSpPr/>
          <p:nvPr/>
        </p:nvGrpSpPr>
        <p:grpSpPr>
          <a:xfrm>
            <a:off x="6671821" y="4666403"/>
            <a:ext cx="226080" cy="464400"/>
            <a:chOff x="6671821" y="4666403"/>
            <a:chExt cx="22608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75EA1D1-FCB7-4EC6-BA14-0824510B62DA}"/>
                    </a:ext>
                  </a:extLst>
                </p14:cNvPr>
                <p14:cNvContentPartPr/>
                <p14:nvPr/>
              </p14:nvContentPartPr>
              <p14:xfrm>
                <a:off x="6740221" y="4742723"/>
                <a:ext cx="72720" cy="3880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75EA1D1-FCB7-4EC6-BA14-0824510B62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31581" y="4733723"/>
                  <a:ext cx="903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3CA8E4D2-1A91-4783-9FE3-C38827564FDC}"/>
                    </a:ext>
                  </a:extLst>
                </p14:cNvPr>
                <p14:cNvContentPartPr/>
                <p14:nvPr/>
              </p14:nvContentPartPr>
              <p14:xfrm>
                <a:off x="6671821" y="4666403"/>
                <a:ext cx="226080" cy="1483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3CA8E4D2-1A91-4783-9FE3-C38827564F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63181" y="4657403"/>
                  <a:ext cx="243720" cy="165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8C5E8C5-17E7-428B-AE4B-1D1D04724027}"/>
              </a:ext>
            </a:extLst>
          </p:cNvPr>
          <p:cNvSpPr txBox="1"/>
          <p:nvPr/>
        </p:nvSpPr>
        <p:spPr>
          <a:xfrm>
            <a:off x="6380703" y="5273738"/>
            <a:ext cx="31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Поиск элемента с </a:t>
            </a:r>
            <a:r>
              <a:rPr lang="en-US" dirty="0">
                <a:solidFill>
                  <a:srgbClr val="FF0000"/>
                </a:solidFill>
              </a:rPr>
              <a:t>id=“answer”</a:t>
            </a:r>
          </a:p>
        </p:txBody>
      </p:sp>
    </p:spTree>
    <p:extLst>
      <p:ext uri="{BB962C8B-B14F-4D97-AF65-F5344CB8AC3E}">
        <p14:creationId xmlns:p14="http://schemas.microsoft.com/office/powerpoint/2010/main" val="320017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5C37F-09BF-47C2-A586-AFCCD32C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41" y="365125"/>
            <a:ext cx="11468518" cy="61961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Пример автозаполнения формы</a:t>
            </a:r>
            <a:endParaRPr 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E1D515-AAA9-4889-9541-7B51DEA1C4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0" t="12823" r="13847" b="12618"/>
          <a:stretch/>
        </p:blipFill>
        <p:spPr bwMode="auto">
          <a:xfrm>
            <a:off x="1549335" y="1183767"/>
            <a:ext cx="9093330" cy="530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86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AA55E-9D4B-4A23-B19D-98835BC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000"/>
          </a:xfrm>
        </p:spPr>
        <p:txBody>
          <a:bodyPr/>
          <a:lstStyle/>
          <a:p>
            <a:pPr algn="ctr"/>
            <a:r>
              <a:rPr lang="ru-RU" b="1" dirty="0"/>
              <a:t>Переход на другую страницу</a:t>
            </a:r>
            <a:endParaRPr lang="en-US" b="1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955D4A-F87F-4766-9852-66E454467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800" y="1259654"/>
            <a:ext cx="9069247" cy="187543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5B3ECA9-7C8E-4351-B39F-B5AE6DB1A456}"/>
              </a:ext>
            </a:extLst>
          </p:cNvPr>
          <p:cNvSpPr txBox="1">
            <a:spLocks/>
          </p:cNvSpPr>
          <p:nvPr/>
        </p:nvSpPr>
        <p:spPr>
          <a:xfrm>
            <a:off x="156587" y="3353320"/>
            <a:ext cx="11358824" cy="163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Проверка содержимого тега с помощью конструкции </a:t>
            </a:r>
            <a:r>
              <a:rPr lang="en-US" dirty="0"/>
              <a:t>python</a:t>
            </a:r>
            <a:r>
              <a:rPr lang="ru-RU" dirty="0"/>
              <a:t>:</a:t>
            </a:r>
          </a:p>
          <a:p>
            <a:pPr algn="ctr"/>
            <a:r>
              <a:rPr lang="ru-RU" b="1" dirty="0"/>
              <a:t>assert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133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07066-23A9-4290-8A8F-7B0206A4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145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  <a:endParaRPr lang="en-US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CABAB6-8E5C-4DFC-9C53-AC67434785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42" y="1095270"/>
            <a:ext cx="9734915" cy="547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29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E8608-40B8-4B49-8C9D-C10A9258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Как написать тест имитирующий действия пользователя?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7C3AAF-BAFF-47AE-938B-58E8521FA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94" y="1690688"/>
            <a:ext cx="6449315" cy="449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718B6B-D9DB-4CEE-945F-647A06DB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51" y="1690688"/>
            <a:ext cx="4498655" cy="449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6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BE9B6-1DF3-4B3B-97D0-62E3889C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Создание теста</a:t>
            </a:r>
            <a:endParaRPr lang="en-US" b="1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5796A12-BA49-4967-A0E2-3813F75C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450"/>
            <a:ext cx="10515600" cy="49895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Необходим язык программирования, описывающий логику действий.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Браузер, в котором будет проводиться тест.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Инструмент, что свяжет это воедино (</a:t>
            </a:r>
            <a:r>
              <a:rPr lang="en-US" dirty="0"/>
              <a:t>Selenium WebDriver</a:t>
            </a:r>
            <a:r>
              <a:rPr lang="ru-RU" dirty="0"/>
              <a:t>).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FD2260-BA9F-434C-B27F-1085317CB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r="9109" b="10428"/>
          <a:stretch/>
        </p:blipFill>
        <p:spPr bwMode="auto">
          <a:xfrm>
            <a:off x="262783" y="3245618"/>
            <a:ext cx="11365886" cy="30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0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13378-C2AB-4606-8B09-1363128D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0484"/>
          </a:xfrm>
        </p:spPr>
        <p:txBody>
          <a:bodyPr/>
          <a:lstStyle/>
          <a:p>
            <a:pPr algn="ctr"/>
            <a:r>
              <a:rPr lang="en-US" b="1" dirty="0"/>
              <a:t>Selenium?</a:t>
            </a:r>
            <a:r>
              <a:rPr lang="ru-RU" b="1" dirty="0"/>
              <a:t> </a:t>
            </a:r>
            <a:r>
              <a:rPr lang="en-US" b="1" dirty="0"/>
              <a:t>WebDriver?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F81A2-C6B8-4D07-9295-D8573C5C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610"/>
            <a:ext cx="5971162" cy="50113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Selenium</a:t>
            </a:r>
            <a:r>
              <a:rPr lang="en-US" dirty="0"/>
              <a:t> – </a:t>
            </a:r>
            <a:r>
              <a:rPr lang="ru-RU" dirty="0"/>
              <a:t>проект с открытым исходным кодом предназначенный для тестирования веб-приложений.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Selenium WebDriver</a:t>
            </a:r>
            <a:r>
              <a:rPr lang="ru-RU" b="1" dirty="0"/>
              <a:t> </a:t>
            </a:r>
            <a:r>
              <a:rPr lang="ru-RU" dirty="0"/>
              <a:t>– компонент проекта </a:t>
            </a:r>
            <a:r>
              <a:rPr lang="en-US" dirty="0"/>
              <a:t>Selenium</a:t>
            </a:r>
            <a:r>
              <a:rPr lang="ru-RU" dirty="0"/>
              <a:t>, предназначенный для тестирования веб-приложений.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elenium">
            <a:extLst>
              <a:ext uri="{FF2B5EF4-FFF2-40B4-BE49-F238E27FC236}">
                <a16:creationId xmlns:a16="http://schemas.microsoft.com/office/drawing/2014/main" id="{E19AFADD-09FF-47C8-BE96-DF557F1B3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79" y="1165610"/>
            <a:ext cx="4116421" cy="43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8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A5E34-F9CE-4EAA-B740-AC926445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pPr algn="ctr"/>
            <a:r>
              <a:rPr lang="ru-RU" b="1" dirty="0"/>
              <a:t>Установка </a:t>
            </a:r>
            <a:r>
              <a:rPr lang="en-US" b="1" dirty="0"/>
              <a:t>Selenium </a:t>
            </a:r>
            <a:r>
              <a:rPr lang="ru-RU" b="1" dirty="0"/>
              <a:t>для </a:t>
            </a:r>
            <a:r>
              <a:rPr lang="en-US" b="1" dirty="0"/>
              <a:t>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C74166-EDB0-492D-86E5-3EBD480C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778" y="1206230"/>
            <a:ext cx="5107021" cy="497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0" i="0" dirty="0">
                <a:solidFill>
                  <a:srgbClr val="000000"/>
                </a:solidFill>
                <a:effectLst/>
                <a:latin typeface="JetBrains Mono"/>
              </a:rPr>
              <a:t>pip install selenium==</a:t>
            </a:r>
            <a:r>
              <a:rPr lang="en-US" sz="4800" b="0" i="0" dirty="0">
                <a:solidFill>
                  <a:srgbClr val="006666"/>
                </a:solidFill>
                <a:effectLst/>
                <a:latin typeface="JetBrains Mono"/>
              </a:rPr>
              <a:t>3.14.0</a:t>
            </a:r>
            <a:endParaRPr lang="ru-RU" sz="4800" b="0" i="0" dirty="0">
              <a:solidFill>
                <a:srgbClr val="006666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ru-RU" sz="4800" dirty="0"/>
              <a:t>Установка данной библиотеки позволит писать логику тестов.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46F30D-7215-4F6C-984E-9247E5D6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6230"/>
            <a:ext cx="5286645" cy="52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6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3BEFF-AA29-4C0E-A0ED-86FACAC2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/>
          <a:lstStyle/>
          <a:p>
            <a:pPr algn="ctr"/>
            <a:r>
              <a:rPr lang="ru-RU" b="1" dirty="0"/>
              <a:t>Установка драйвера для браузера</a:t>
            </a:r>
            <a:endParaRPr 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96FEC8-000A-4532-AE32-FAAEE7D701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5" y="1439694"/>
            <a:ext cx="8983431" cy="505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60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25189-AEC6-4401-BD5D-26E42F6C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015"/>
          </a:xfrm>
        </p:spPr>
        <p:txBody>
          <a:bodyPr/>
          <a:lstStyle/>
          <a:p>
            <a:pPr algn="ctr"/>
            <a:r>
              <a:rPr lang="ru-RU" b="1" dirty="0"/>
              <a:t>Установка драйвера на Windows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DAADA-2A33-4846-BCEE-D478CDFA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chrome://version/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ru-RU" dirty="0">
                <a:solidFill>
                  <a:srgbClr val="222222"/>
                </a:solidFill>
                <a:latin typeface="Roboto" panose="02000000000000000000" pitchFamily="2" charset="0"/>
              </a:rPr>
              <a:t>узнать вашу версию </a:t>
            </a:r>
            <a:r>
              <a:rPr lang="en-US" dirty="0">
                <a:solidFill>
                  <a:srgbClr val="222222"/>
                </a:solidFill>
                <a:latin typeface="Roboto" panose="02000000000000000000" pitchFamily="2" charset="0"/>
              </a:rPr>
              <a:t>Chrome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https://sites.google.com/chromium.org/driver/</a:t>
            </a:r>
            <a:r>
              <a:rPr lang="en-US" dirty="0"/>
              <a:t> - </a:t>
            </a:r>
            <a:r>
              <a:rPr lang="ru-RU" dirty="0"/>
              <a:t>скачать нужную версию драйвера.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6B9CF6-0482-417D-AB37-09C66B43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24" b="35524"/>
          <a:stretch/>
        </p:blipFill>
        <p:spPr>
          <a:xfrm>
            <a:off x="3268493" y="3360907"/>
            <a:ext cx="8627346" cy="31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4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2BBEF-794F-44AA-8271-323D7BA8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/>
          <a:lstStyle/>
          <a:p>
            <a:pPr algn="ctr"/>
            <a:r>
              <a:rPr lang="ru-RU" b="1" dirty="0"/>
              <a:t>Установка драйвера на Windows 2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6A0C8-999E-45B8-B4DD-66AB2E56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4834546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Создайте на диске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C: 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папку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chromedriver </a:t>
            </a:r>
            <a:endParaRPr lang="ru-RU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Roboto" panose="02000000000000000000" pitchFamily="2" charset="0"/>
              </a:rPr>
              <a:t>П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оложите в неё разархивированный ранее файл 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chromedriver.exe</a:t>
            </a:r>
            <a:endParaRPr lang="ru-RU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Добавьте в системную переменную PATH папку C:\chromedriver.</a:t>
            </a:r>
          </a:p>
          <a:p>
            <a:pPr marL="0" indent="0">
              <a:buNone/>
            </a:pPr>
            <a:r>
              <a:rPr lang="ru-RU" dirty="0"/>
              <a:t>Последний шаг позволит взаимодействовать с драйвером через код.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3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A0242-A95E-4AB0-8A74-20B234F8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pPr algn="ctr"/>
            <a:r>
              <a:rPr lang="ru-RU" b="1" dirty="0"/>
              <a:t>Добавление системной переменной </a:t>
            </a:r>
            <a:r>
              <a:rPr lang="en-US" b="1" dirty="0"/>
              <a:t>PATH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CDC6D9-B305-46F9-962B-E8074EA74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09" y="1128713"/>
            <a:ext cx="7937770" cy="5462470"/>
          </a:xfrm>
        </p:spPr>
      </p:pic>
    </p:spTree>
    <p:extLst>
      <p:ext uri="{BB962C8B-B14F-4D97-AF65-F5344CB8AC3E}">
        <p14:creationId xmlns:p14="http://schemas.microsoft.com/office/powerpoint/2010/main" val="11385440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327</Words>
  <Application>Microsoft Office PowerPoint</Application>
  <PresentationFormat>Широкоэкранный</PresentationFormat>
  <Paragraphs>52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Roboto</vt:lpstr>
      <vt:lpstr>Тема Office</vt:lpstr>
      <vt:lpstr>Автоматизация тестирования с помощью Selenium и Python</vt:lpstr>
      <vt:lpstr>Как написать тест имитирующий действия пользователя?</vt:lpstr>
      <vt:lpstr>Создание теста</vt:lpstr>
      <vt:lpstr>Selenium? WebDriver?</vt:lpstr>
      <vt:lpstr>Установка Selenium для Python</vt:lpstr>
      <vt:lpstr>Установка драйвера для браузера</vt:lpstr>
      <vt:lpstr>Установка драйвера на Windows</vt:lpstr>
      <vt:lpstr>Установка драйвера на Windows 2</vt:lpstr>
      <vt:lpstr>Добавление системной переменной PATH</vt:lpstr>
      <vt:lpstr>Запуск браузера и первый скрипт</vt:lpstr>
      <vt:lpstr>Обращение к элементам страницы</vt:lpstr>
      <vt:lpstr>Для того, чтобы вспомнить CSS селекторы рекомендую игру:</vt:lpstr>
      <vt:lpstr>Поиск элементов в Selenium</vt:lpstr>
      <vt:lpstr>Пример автозаполнения формы</vt:lpstr>
      <vt:lpstr>Переход на другую страницу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тестирования с помощью Selenium и Python</dc:title>
  <dc:creator>Gleb Kolonin</dc:creator>
  <cp:lastModifiedBy>Gleb Kolonin</cp:lastModifiedBy>
  <cp:revision>233</cp:revision>
  <dcterms:created xsi:type="dcterms:W3CDTF">2022-01-23T14:06:48Z</dcterms:created>
  <dcterms:modified xsi:type="dcterms:W3CDTF">2022-01-24T19:18:35Z</dcterms:modified>
</cp:coreProperties>
</file>