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19"/>
  </p:notesMasterIdLst>
  <p:sldIdLst>
    <p:sldId id="281" r:id="rId4"/>
    <p:sldId id="273" r:id="rId5"/>
    <p:sldId id="284" r:id="rId6"/>
    <p:sldId id="285" r:id="rId7"/>
    <p:sldId id="294" r:id="rId8"/>
    <p:sldId id="295" r:id="rId9"/>
    <p:sldId id="290" r:id="rId10"/>
    <p:sldId id="282" r:id="rId11"/>
    <p:sldId id="298" r:id="rId12"/>
    <p:sldId id="277" r:id="rId13"/>
    <p:sldId id="299" r:id="rId14"/>
    <p:sldId id="291" r:id="rId15"/>
    <p:sldId id="292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естка и Деятельность" id="{A0D0B782-498A-486F-A486-3D88AA583233}">
          <p14:sldIdLst>
            <p14:sldId id="281"/>
            <p14:sldId id="273"/>
            <p14:sldId id="284"/>
            <p14:sldId id="285"/>
          </p14:sldIdLst>
        </p14:section>
        <p14:section name="Ценности и принципы" id="{F64A737D-8BE2-4C54-B319-F3772917EA4E}">
          <p14:sldIdLst>
            <p14:sldId id="294"/>
            <p14:sldId id="295"/>
          </p14:sldIdLst>
        </p14:section>
        <p14:section name="Цель и внутренние вопросы" id="{E589E37D-A491-49BF-841D-6BF262A8EDB4}">
          <p14:sldIdLst>
            <p14:sldId id="290"/>
            <p14:sldId id="282"/>
            <p14:sldId id="298"/>
            <p14:sldId id="277"/>
            <p14:sldId id="299"/>
            <p14:sldId id="291"/>
            <p14:sldId id="292"/>
          </p14:sldIdLst>
        </p14:section>
        <p14:section name="Дальнейшее развитие" id="{17EAA5EF-715B-422F-A7EF-38C12ED2B3F9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D99DC-A387-EA09-7278-CF6B93A88935}" v="28" dt="2021-06-22T10:39:47.588"/>
    <p1510:client id="{979707CA-8316-F361-422D-8A0CE1652C45}" v="4" dt="2021-09-30T19:52:03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11" autoAdjust="0"/>
  </p:normalViewPr>
  <p:slideViewPr>
    <p:cSldViewPr snapToGrid="0">
      <p:cViewPr varScale="1">
        <p:scale>
          <a:sx n="70" d="100"/>
          <a:sy n="70" d="100"/>
        </p:scale>
        <p:origin x="4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лонин Глеб" userId="S::kolonings20@st.ithub.ru::eb67fd54-8722-47b6-9321-d3aeac698d1f" providerId="AD" clId="Web-{979707CA-8316-F361-422D-8A0CE1652C45}"/>
    <pc:docChg chg="modSld">
      <pc:chgData name="Колонин Глеб" userId="S::kolonings20@st.ithub.ru::eb67fd54-8722-47b6-9321-d3aeac698d1f" providerId="AD" clId="Web-{979707CA-8316-F361-422D-8A0CE1652C45}" dt="2021-09-30T19:52:03.300" v="3" actId="1076"/>
      <pc:docMkLst>
        <pc:docMk/>
      </pc:docMkLst>
      <pc:sldChg chg="modSp">
        <pc:chgData name="Колонин Глеб" userId="S::kolonings20@st.ithub.ru::eb67fd54-8722-47b6-9321-d3aeac698d1f" providerId="AD" clId="Web-{979707CA-8316-F361-422D-8A0CE1652C45}" dt="2021-09-30T19:52:03.300" v="3" actId="1076"/>
        <pc:sldMkLst>
          <pc:docMk/>
          <pc:sldMk cId="1249388011" sldId="284"/>
        </pc:sldMkLst>
        <pc:spChg chg="mod">
          <ac:chgData name="Колонин Глеб" userId="S::kolonings20@st.ithub.ru::eb67fd54-8722-47b6-9321-d3aeac698d1f" providerId="AD" clId="Web-{979707CA-8316-F361-422D-8A0CE1652C45}" dt="2021-09-30T19:51:56.269" v="1" actId="1076"/>
          <ac:spMkLst>
            <pc:docMk/>
            <pc:sldMk cId="1249388011" sldId="284"/>
            <ac:spMk id="2" creationId="{00000000-0000-0000-0000-000000000000}"/>
          </ac:spMkLst>
        </pc:spChg>
        <pc:spChg chg="mod">
          <ac:chgData name="Колонин Глеб" userId="S::kolonings20@st.ithub.ru::eb67fd54-8722-47b6-9321-d3aeac698d1f" providerId="AD" clId="Web-{979707CA-8316-F361-422D-8A0CE1652C45}" dt="2021-09-30T19:51:58.519" v="2" actId="1076"/>
          <ac:spMkLst>
            <pc:docMk/>
            <pc:sldMk cId="1249388011" sldId="284"/>
            <ac:spMk id="3" creationId="{00000000-0000-0000-0000-000000000000}"/>
          </ac:spMkLst>
        </pc:spChg>
        <pc:spChg chg="mod">
          <ac:chgData name="Колонин Глеб" userId="S::kolonings20@st.ithub.ru::eb67fd54-8722-47b6-9321-d3aeac698d1f" providerId="AD" clId="Web-{979707CA-8316-F361-422D-8A0CE1652C45}" dt="2021-09-30T19:52:03.300" v="3" actId="1076"/>
          <ac:spMkLst>
            <pc:docMk/>
            <pc:sldMk cId="1249388011" sldId="284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collegemirbis-my.sharepoint.com/:w:/g/personal/kolonings20_st_ithub_ru/ERS-QypeualCgkDQQPT8jJQBl_azBPSfGtweGZaE__XeuA" TargetMode="External"/><Relationship Id="rId4" Type="http://schemas.openxmlformats.org/officeDocument/2006/relationships/hyperlink" Target="https://collegemirbis-my.sharepoint.com/:w:/g/personal/kolonings20_st_ithub_ru/ES1DFl7Q9EdKk4gxxGzo_1IBhAOb8Q33JhM8wWxxJAu6b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mirbis-my.sharepoint.com/:w:/g/personal/kolonings20_st_ithub_ru/Ef_e_uuJbddAoYxkKZiqRswB8LYIRmNrgudHn0IWZRivzA?e=2Nakp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collegemirbis-my.sharepoint.com/:w:/g/personal/kolonings20_st_ithub_ru/EVJ3486zukxDrCHWnvavSj4BvELEQeAEyVPI6whpibzvnQ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collegemirbis-my.sharepoint.com/:w:/g/personal/kolonings20_st_ithub_ru/EUUaS0GKgKVJuPI2hUKmkR8Ba7ayec7AHyGP9-Of_offZQ" TargetMode="Externa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ollegemirbis-my.sharepoint.com/:w:/g/personal/kolonings20_st_ithub_ru/EQQtKDrMJqNEk7XP514sLPABfXkdo6OdCL17Y-jobHC_V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gif"/><Relationship Id="rId4" Type="http://schemas.openxmlformats.org/officeDocument/2006/relationships/hyperlink" Target="https://collegemirbis-my.sharepoint.com/:x:/g/personal/kolonings20_st_ithub_ru/EYB1o7BHsalBoJAkLJlT0S0BI7VxF3_8SWrfzmkBSTgvO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621" y="1399320"/>
            <a:ext cx="2200618" cy="15129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5976" y="6103612"/>
            <a:ext cx="425623" cy="4088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19097" y="136940"/>
            <a:ext cx="7890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Развитие </a:t>
            </a:r>
            <a:r>
              <a:rPr lang="en-US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IT Club  </a:t>
            </a:r>
            <a:r>
              <a:rPr lang="ru-RU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в 2021-2022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4761" y="4297169"/>
            <a:ext cx="7335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Принятие Внутренних ценностей и принципов</a:t>
            </a:r>
            <a:endParaRPr lang="ru-RU" sz="2400" dirty="0">
              <a:latin typeface="TT Firs Neue" panose="020005030300000200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8317" y="5292127"/>
            <a:ext cx="5591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Обсуждение Системы достижений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474761" y="879762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488317" y="4830462"/>
            <a:ext cx="6760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Постановка </a:t>
            </a:r>
            <a:r>
              <a:rPr lang="en-US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SMART </a:t>
            </a:r>
            <a:r>
              <a:rPr 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цели </a:t>
            </a:r>
            <a:r>
              <a:rPr lang="en-US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IT Club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4761" y="3411918"/>
            <a:ext cx="274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Повестка:</a:t>
            </a:r>
            <a:endParaRPr lang="ru-RU" dirty="0">
              <a:latin typeface="TT Firs Neue" panose="02000503030000020004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4761" y="5767689"/>
            <a:ext cx="7685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Распределение ответственностей (должностей)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8317" y="6229354"/>
            <a:ext cx="4504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Разработка проектов клуба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Система достижений </a:t>
            </a:r>
            <a:r>
              <a:rPr lang="en-US" sz="3200" b="1" dirty="0">
                <a:latin typeface="TT Firs Neue" panose="02000503030000020004" charset="-52"/>
              </a:rPr>
              <a:t>IT Club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99532" y="5446763"/>
            <a:ext cx="1258174" cy="12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92262" y="1221470"/>
            <a:ext cx="5102773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Правила оценки активности и начисления баллов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255649"/>
            <a:ext cx="300712" cy="381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624" y="1352478"/>
            <a:ext cx="5102773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Система достижений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IT Club</a:t>
            </a:r>
            <a:r>
              <a:rPr lang="en-US" dirty="0"/>
              <a:t> 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79" y="1352478"/>
            <a:ext cx="300712" cy="3813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8317" y="2214327"/>
            <a:ext cx="5034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https://collegemirbis-my.sharepoint.com/:w:/g/personal/kolonings20_st_ithub_ru/ES1DFl7Q9EdKk4gxxGzo_1IBhAOb8Q33JhM8wWxxJAu6bw</a:t>
            </a:r>
            <a:endParaRPr lang="ru-RU" dirty="0"/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01369" y="2214327"/>
            <a:ext cx="4992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https://collegemirbis-my.sharepoint.com/:w:/g/personal/kolonings20_st_ithub_ru/ERS-QypeualCgkDQQPT8jJQBl_azBPSfGtweGZaE__XeuA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672" y="5446763"/>
            <a:ext cx="53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Давайте обсудим правила оценки активности и начисления баллов, а также систему достижений, что существует в клубе.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Перерыв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99532" y="5446763"/>
            <a:ext cx="1258174" cy="126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media.rawg.io/media/avatars/776/77626845ae11b28771ebddb2f5d525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6" y="1186855"/>
            <a:ext cx="9026525" cy="50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6736" y="1061954"/>
            <a:ext cx="919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0000"/>
                </a:solidFill>
              </a:rPr>
              <a:t>Давайте сделаем поочередность ответственности и внесём это в наши принципы работы.</a:t>
            </a:r>
          </a:p>
          <a:p>
            <a:r>
              <a:rPr lang="ru-RU" altLang="ru-RU" dirty="0">
                <a:solidFill>
                  <a:schemeClr val="accent6"/>
                </a:solidFill>
              </a:rPr>
              <a:t>Ответственные на 3 встречи клуба (до 4 октября)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Распределение ответственностей в </a:t>
            </a:r>
            <a:r>
              <a:rPr lang="en-US" sz="3200" b="1" dirty="0">
                <a:latin typeface="TT Firs Neue" panose="02000503030000020004" charset="-52"/>
              </a:rPr>
              <a:t>IT Club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55244" y="5402317"/>
            <a:ext cx="1302461" cy="1307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869290" y="1608083"/>
            <a:ext cx="97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Ответственности в </a:t>
            </a:r>
            <a:r>
              <a:rPr lang="en-US" sz="2400" b="1" dirty="0"/>
              <a:t>IT Club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173" y="2069748"/>
            <a:ext cx="11004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Ведение табличек активности и посещаемости – София Кучмар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Модератор чата </a:t>
            </a:r>
            <a:r>
              <a:rPr lang="en-US" dirty="0"/>
              <a:t>IT Club </a:t>
            </a:r>
            <a:r>
              <a:rPr lang="ru-RU" dirty="0"/>
              <a:t>(контроль лексики и медиа) </a:t>
            </a:r>
            <a:r>
              <a:rPr lang="en-US" dirty="0"/>
              <a:t>– </a:t>
            </a:r>
            <a:r>
              <a:rPr lang="ru-RU" dirty="0"/>
              <a:t>Колонин Глеб, </a:t>
            </a:r>
            <a:r>
              <a:rPr lang="ru-RU" dirty="0">
                <a:solidFill>
                  <a:schemeClr val="accent6"/>
                </a:solidFill>
              </a:rPr>
              <a:t>Марат Геворкян</a:t>
            </a:r>
          </a:p>
          <a:p>
            <a:br>
              <a:rPr lang="ru-RU" dirty="0"/>
            </a:br>
            <a:r>
              <a:rPr lang="ru-RU" dirty="0"/>
              <a:t>Ответственный за аудиторию (подготовка аудитории для мастер-класса, выступления и т.д.) – </a:t>
            </a:r>
            <a:r>
              <a:rPr lang="ru-RU" dirty="0">
                <a:solidFill>
                  <a:schemeClr val="accent6"/>
                </a:solidFill>
              </a:rPr>
              <a:t>Манойлович Мелания</a:t>
            </a:r>
          </a:p>
          <a:p>
            <a:br>
              <a:rPr lang="ru-RU" dirty="0"/>
            </a:br>
            <a:r>
              <a:rPr lang="ru-RU" dirty="0"/>
              <a:t>Заместитель организатора встречи (если Глеб не может присутствовать) – </a:t>
            </a:r>
            <a:r>
              <a:rPr lang="ru-RU" dirty="0">
                <a:solidFill>
                  <a:schemeClr val="accent6"/>
                </a:solidFill>
              </a:rPr>
              <a:t>Манойлович Мелания</a:t>
            </a:r>
          </a:p>
          <a:p>
            <a:endParaRPr lang="ru-RU" dirty="0"/>
          </a:p>
          <a:p>
            <a:r>
              <a:rPr lang="ru-RU" dirty="0"/>
              <a:t>Фотограф (фотографии со встреч и их публикация на </a:t>
            </a:r>
            <a:r>
              <a:rPr lang="en-US" dirty="0"/>
              <a:t>OneDrive</a:t>
            </a:r>
            <a:r>
              <a:rPr lang="ru-RU" dirty="0"/>
              <a:t>) – </a:t>
            </a:r>
            <a:r>
              <a:rPr lang="ru-RU" dirty="0">
                <a:solidFill>
                  <a:schemeClr val="accent6"/>
                </a:solidFill>
              </a:rPr>
              <a:t>Квашнин Николай</a:t>
            </a:r>
          </a:p>
          <a:p>
            <a:br>
              <a:rPr lang="ru-RU" dirty="0"/>
            </a:br>
            <a:r>
              <a:rPr lang="ru-RU" dirty="0"/>
              <a:t>Создатель записей встреч </a:t>
            </a:r>
            <a:r>
              <a:rPr lang="en-US" dirty="0"/>
              <a:t>(</a:t>
            </a:r>
            <a:r>
              <a:rPr lang="ru-RU" dirty="0"/>
              <a:t>качественная запись встречи, сохранение на </a:t>
            </a:r>
            <a:r>
              <a:rPr lang="en-US" dirty="0"/>
              <a:t>OneDrive)</a:t>
            </a:r>
            <a:r>
              <a:rPr lang="ru-RU" dirty="0"/>
              <a:t>– </a:t>
            </a:r>
            <a:r>
              <a:rPr lang="ru-RU" dirty="0">
                <a:solidFill>
                  <a:schemeClr val="accent6"/>
                </a:solidFill>
              </a:rPr>
              <a:t>Ален Асатрян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ru-RU" dirty="0"/>
              <a:t>Ведение истории и достижений </a:t>
            </a:r>
            <a:r>
              <a:rPr lang="en-US" dirty="0"/>
              <a:t>IT Club – </a:t>
            </a:r>
            <a:r>
              <a:rPr lang="ru-RU" dirty="0">
                <a:solidFill>
                  <a:schemeClr val="accent6"/>
                </a:solidFill>
              </a:rPr>
              <a:t>София Кучмар</a:t>
            </a:r>
          </a:p>
          <a:p>
            <a:endParaRPr lang="ru-RU" dirty="0"/>
          </a:p>
          <a:p>
            <a:r>
              <a:rPr lang="ru-RU" dirty="0"/>
              <a:t>Организатор мастер-классов (подготовка аудиторий, контроль качества, анонсы) –  </a:t>
            </a:r>
            <a:r>
              <a:rPr lang="ru-RU" dirty="0">
                <a:solidFill>
                  <a:schemeClr val="accent6"/>
                </a:solidFill>
              </a:rPr>
              <a:t>Квашнин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0517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T Firs Neue" panose="02000503030000020004" charset="-52"/>
              </a:rPr>
              <a:t>Разработка проектов клуба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657490" y="5584463"/>
            <a:ext cx="1047967" cy="1051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01127" y="1208281"/>
            <a:ext cx="11004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altLang="ru-RU" dirty="0">
                <a:cs typeface="Arial" panose="020B0604020202020204" pitchFamily="34" charset="0"/>
              </a:rPr>
              <a:t>Необходимо продолжать вести разработку сайта </a:t>
            </a:r>
            <a:r>
              <a:rPr lang="en-US" altLang="ru-RU" dirty="0">
                <a:cs typeface="Arial" panose="020B0604020202020204" pitchFamily="34" charset="0"/>
              </a:rPr>
              <a:t>IT Club. </a:t>
            </a:r>
            <a:endParaRPr lang="ru-RU" altLang="ru-RU" dirty="0">
              <a:cs typeface="Arial" panose="020B0604020202020204" pitchFamily="34" charset="0"/>
            </a:endParaRPr>
          </a:p>
          <a:p>
            <a:r>
              <a:rPr lang="ru-RU" altLang="ru-RU" dirty="0">
                <a:cs typeface="Arial" panose="020B0604020202020204" pitchFamily="34" charset="0"/>
              </a:rPr>
              <a:t>Нужно починить функционал, который перестал работать.</a:t>
            </a:r>
          </a:p>
          <a:p>
            <a:endParaRPr lang="ru-RU" altLang="ru-RU" dirty="0">
              <a:cs typeface="Arial" panose="020B0604020202020204" pitchFamily="34" charset="0"/>
            </a:endParaRPr>
          </a:p>
          <a:p>
            <a:r>
              <a:rPr lang="ru-RU" altLang="ru-RU" dirty="0">
                <a:cs typeface="Arial" panose="020B0604020202020204" pitchFamily="34" charset="0"/>
              </a:rPr>
              <a:t>2. Перед выбором нового проекта давайте изучим файл о развитии клуба:</a:t>
            </a:r>
          </a:p>
          <a:p>
            <a:r>
              <a:rPr lang="en-US" altLang="ru-RU" dirty="0">
                <a:cs typeface="Arial" panose="020B0604020202020204" pitchFamily="34" charset="0"/>
                <a:hlinkClick r:id="rId3"/>
              </a:rPr>
              <a:t>https://collegemirbis-my.sharepoint.com/:w:/g/personal/kolonings20_st_ithub_ru/Ef_e_uuJbddAoYxkKZiqRswB8LYIRmNrgudHn0IWZRivzA?e=2NakpQ</a:t>
            </a:r>
            <a:endParaRPr lang="ru-RU" altLang="ru-RU" dirty="0">
              <a:cs typeface="Arial" panose="020B0604020202020204" pitchFamily="34" charset="0"/>
            </a:endParaRPr>
          </a:p>
          <a:p>
            <a:endParaRPr lang="ru-RU" altLang="ru-RU" dirty="0">
              <a:cs typeface="Arial" panose="020B0604020202020204" pitchFamily="34" charset="0"/>
            </a:endParaRPr>
          </a:p>
          <a:p>
            <a:endParaRPr lang="ru-RU" alt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44" y="1810394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2425571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911" y="1754528"/>
            <a:ext cx="4683645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Сделать дорожную карту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Club.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911" y="3252210"/>
            <a:ext cx="4770326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Организовать первый мастер-класс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0" y="2425571"/>
            <a:ext cx="501501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Начать разработку внутренних проектов клуба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1720348"/>
            <a:ext cx="300712" cy="471363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028016" y="151163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 panose="02000503030000020004" charset="-52"/>
              </a:rPr>
              <a:t>План на ближайшие встречи клуба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9" y="3243492"/>
            <a:ext cx="328788" cy="3813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34635" y="1703929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Придумать слоган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8317" y="948307"/>
            <a:ext cx="6464270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Вместе нам предстоит сделать следующее: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44" y="2422137"/>
            <a:ext cx="300712" cy="3813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8119" y="2422137"/>
            <a:ext cx="50385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Решить, как мы можем помочь организовать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клубы.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44" y="3267419"/>
            <a:ext cx="300712" cy="381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83244" y="3267419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Проработать путь новичка в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IT Club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1" y="3922042"/>
            <a:ext cx="300712" cy="381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22161" y="3922042"/>
            <a:ext cx="5038508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Пригласить первых новых членов </a:t>
            </a:r>
          </a:p>
        </p:txBody>
      </p:sp>
    </p:spTree>
    <p:extLst>
      <p:ext uri="{BB962C8B-B14F-4D97-AF65-F5344CB8AC3E}">
        <p14:creationId xmlns:p14="http://schemas.microsoft.com/office/powerpoint/2010/main" val="26997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heel spokes="1"/>
      </p:transition>
    </mc:Choice>
    <mc:Fallback xmlns="">
      <p:transition spd="slow">
        <p:wheel spokes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9" y="1399320"/>
            <a:ext cx="3505200" cy="24098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5976" y="6103612"/>
            <a:ext cx="425623" cy="40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53865" y="615278"/>
            <a:ext cx="789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Спасибо за участие!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488317" y="1454353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8099956" y="5998902"/>
            <a:ext cx="3256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До встречи!</a:t>
            </a:r>
            <a:endParaRPr lang="ru-RU" dirty="0">
              <a:latin typeface="TT Firs Neue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6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4539453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715192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846726"/>
            <a:ext cx="300712" cy="3813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7" y="1051841"/>
            <a:ext cx="300712" cy="3813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2405" y="1081938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Миссия – объединять, чтобы: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572" y="1919415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Профессиональная коммуникация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144" y="3617736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Создание сплочённых коллективов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7190" y="4487059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Популяризация активного получения знаний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1154" y="2759614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Повышение качества образования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Миссия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58" y="1824069"/>
            <a:ext cx="7449947" cy="392509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5519" y="1005006"/>
            <a:ext cx="300712" cy="38131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193517" y="5942525"/>
            <a:ext cx="764188" cy="76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47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oracleturret.files.wordpress.com/2013/06/tree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07" y="776395"/>
            <a:ext cx="5526030" cy="60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4606" y="5028087"/>
            <a:ext cx="3657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Студенты 1-3 курсов разных специальностей колледжа разобщены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1649" y="5847493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Отсутствие обмена знаниями между студентами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4537" y="2982241"/>
            <a:ext cx="365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Нехватка профессионального развития и свободного общения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13526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Проблемы решаемые в </a:t>
            </a:r>
            <a:r>
              <a:rPr lang="en-US" b="1" dirty="0">
                <a:latin typeface="TT Firs Neue"/>
              </a:rPr>
              <a:t>IT Club </a:t>
            </a:r>
            <a:r>
              <a:rPr lang="ru-RU" b="1" dirty="0">
                <a:latin typeface="TT Firs Neue"/>
              </a:rPr>
              <a:t>и их последствия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26594" y="1089426"/>
            <a:ext cx="3835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Менее сплоченные коллективы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607" y="2098257"/>
            <a:ext cx="460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Навыки командной работы будут хуже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45525" y="776395"/>
            <a:ext cx="3565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Меньше практических знаний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20636" y="1294727"/>
            <a:ext cx="443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доп. стимула для развития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90949" y="2126453"/>
            <a:ext cx="467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платформы для профессионального развития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3197372" y="5648913"/>
            <a:ext cx="355720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Сложность с поиском команды для совместного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54358" y="4801470"/>
            <a:ext cx="4406154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Нужно место, где можно получить консультацию по специализированным темам</a:t>
            </a:r>
          </a:p>
        </p:txBody>
      </p:sp>
    </p:spTree>
    <p:extLst>
      <p:ext uri="{BB962C8B-B14F-4D97-AF65-F5344CB8AC3E}">
        <p14:creationId xmlns:p14="http://schemas.microsoft.com/office/powerpoint/2010/main" val="12493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004630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332083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656067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9647" y="1959785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Новые знания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3197088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Развитие навыков командной работы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3922497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Улучшение навыков выступлений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647" y="2656067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Проекты в своё резюме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Польза, которую получают члены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89029" y="4654364"/>
            <a:ext cx="369773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Возможность встретить друзей и товарищей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628520"/>
            <a:ext cx="300712" cy="38131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33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957396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358693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08833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528" y="1041259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Правда   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2223698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Высказывание несогласия и разрешение конфликтов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2948000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Разрешение несогласий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029" y="1584626"/>
            <a:ext cx="365711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Последовательность в критике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Внутренние ценности и культура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1026" name="Picture 2" descr="http://qrcoder.ru/code/?https%3A%2F%2Fcollegemirbis-my.sharepoint.com%2F%3Aw%3A%2Fg%2Fpersonal%2Fkolonings20_st_ithub_ru%2FEVJ3486zukxDrCHWnvavSj4BvELEQeAEyVPI6whpibzvnQ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08833"/>
            <a:ext cx="4195271" cy="41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5198" y="53168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5"/>
              </a:rPr>
              <a:t>https://collegemirbis-my.sharepoint.com/:w:/g/personal/kolonings20_st_ithub_ru/EVJ3486zukxDrCHWnvavSj4BvELEQeAEyVPI6whpibzvnQ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875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2900379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284849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84395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528" y="1041259"/>
            <a:ext cx="4917458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Принятие решений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528" y="2284849"/>
            <a:ext cx="40899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Предельная прозрачность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28" y="2890983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Честность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029" y="1660188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Оценка результатов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Принципы работы в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5" name="Picture 2" descr="http://qrcoder.ru/code/?https%3A%2F%2Fcollegemirbis-my.sharepoint.com%2F%3Aw%3A%2Fg%2Fpersonal%2Fkolonings20_st_ithub_ru%2FEUUaS0GKgKVJuPI2hUKmkR8Ba7ayec7AHyGP9-Of_offZQ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94857"/>
            <a:ext cx="4324984" cy="43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8317" y="52600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5"/>
              </a:rPr>
              <a:t>https://collegemirbis-my.sharepoint.com/:w:/g/personal/kolonings20_st_ithub_ru/EUUaS0GKgKVJuPI2hUKmkR8Ba7ayec7AHyGP9-Of_offZQ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8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624001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044370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96334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1153" y="1416731"/>
            <a:ext cx="39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/>
              </a:rPr>
              <a:t>Цели </a:t>
            </a:r>
            <a:r>
              <a:rPr lang="en-US" altLang="ru-RU" sz="2000" b="1" dirty="0">
                <a:latin typeface="TT Firs Neue"/>
              </a:rPr>
              <a:t>IT Club </a:t>
            </a:r>
            <a:r>
              <a:rPr lang="ru-RU" altLang="ru-RU" sz="2000" b="1" dirty="0">
                <a:latin typeface="TT Firs Neue"/>
              </a:rPr>
              <a:t>на учебный год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6572" y="2533321"/>
            <a:ext cx="534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/>
              </a:rPr>
              <a:t>Ответственности (должности) в </a:t>
            </a:r>
            <a:r>
              <a:rPr lang="en-US" altLang="ru-RU" sz="2000" b="1" dirty="0">
                <a:latin typeface="TT Firs Neue"/>
              </a:rPr>
              <a:t>IT Club</a:t>
            </a:r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572" y="3571607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/>
              </a:rPr>
              <a:t>Дальнейшее развитие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6572" y="1984086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/>
              </a:rPr>
              <a:t>Система достижений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9" y="1475576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028015" y="151163"/>
            <a:ext cx="10165501" cy="1116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 panose="02000503030000020004" charset="-52"/>
              </a:rPr>
              <a:t>Постановка цели и решение внутренних вопросов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517133"/>
            <a:ext cx="300712" cy="3813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6572" y="3082556"/>
            <a:ext cx="408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/>
              </a:rPr>
              <a:t>Разработка проектов клуба</a:t>
            </a:r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24">
            <a:off x="430826" y="1100058"/>
            <a:ext cx="3388743" cy="33887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22" y="224757"/>
            <a:ext cx="10623742" cy="707756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defRPr/>
            </a:pPr>
            <a:r>
              <a:rPr lang="ru-RU" b="1" dirty="0">
                <a:solidFill>
                  <a:prstClr val="black"/>
                </a:solidFill>
                <a:latin typeface="TT Firs Neue" panose="02000503030000020004" charset="-52"/>
              </a:rPr>
              <a:t>Цель </a:t>
            </a:r>
            <a:r>
              <a:rPr lang="en-US" b="1" dirty="0">
                <a:solidFill>
                  <a:prstClr val="black"/>
                </a:solidFill>
                <a:latin typeface="TT Firs Neue" panose="02000503030000020004" charset="-52"/>
              </a:rPr>
              <a:t>IT Club </a:t>
            </a:r>
            <a:r>
              <a:rPr lang="ru-RU" b="1" dirty="0">
                <a:solidFill>
                  <a:prstClr val="black"/>
                </a:solidFill>
                <a:latin typeface="TT Firs Neue" panose="02000503030000020004" charset="-52"/>
              </a:rPr>
              <a:t>на учебный год</a:t>
            </a:r>
            <a:endParaRPr lang="en-US" b="1" dirty="0">
              <a:solidFill>
                <a:prstClr val="black"/>
              </a:solidFill>
              <a:latin typeface="TT Firs Neue" panose="0200050303000002000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66" y="6548204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278" y="558657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S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2747" y="5663518"/>
            <a:ext cx="9033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Объединить больше мотивированных к развитию студентов разных курсов и специальностей IThub с целью выполнять миссию IT Club. Сформировать из новых и старых членов клуба команды, которые будут разрабатывать совместные проекты. </a:t>
            </a:r>
            <a:endParaRPr lang="en-US" dirty="0">
              <a:latin typeface="TT Firs Neue" panose="02000503030000020004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41716" y="4509356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M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9097" y="4566503"/>
            <a:ext cx="721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Число активных участников с 9 должно стать </a:t>
            </a:r>
            <a:r>
              <a:rPr lang="en-US" dirty="0"/>
              <a:t>&gt;</a:t>
            </a:r>
            <a:r>
              <a:rPr lang="ru-RU" dirty="0"/>
              <a:t>= 18. </a:t>
            </a:r>
            <a:r>
              <a:rPr lang="ru-RU" b="1" dirty="0"/>
              <a:t>Делаем </a:t>
            </a:r>
            <a:r>
              <a:rPr lang="en-US" b="1" dirty="0"/>
              <a:t>X2.</a:t>
            </a:r>
          </a:p>
          <a:p>
            <a:pPr lvl="0">
              <a:defRPr/>
            </a:pPr>
            <a:r>
              <a:rPr lang="ru-RU" dirty="0"/>
              <a:t>Должно быть сформировано 3 команды разработчиков.</a:t>
            </a:r>
            <a:endParaRPr lang="en-US" dirty="0"/>
          </a:p>
          <a:p>
            <a:pPr lvl="0">
              <a:defRPr/>
            </a:pPr>
            <a:r>
              <a:rPr lang="ru-RU" dirty="0"/>
              <a:t> Каждая команда должна разработать минимум 1 совместный проект. </a:t>
            </a:r>
            <a:r>
              <a:rPr lang="ru-RU" dirty="0">
                <a:solidFill>
                  <a:schemeClr val="dk1"/>
                </a:solidFill>
                <a:latin typeface="TT Firs Neue" panose="02000503030000020004" charset="-52"/>
              </a:rPr>
              <a:t> </a:t>
            </a:r>
            <a:endParaRPr lang="en-US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49596" y="335819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A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755920" y="3506723"/>
            <a:ext cx="807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Что, кто, как, где и как часто делает, чтобы достичь этой цели?</a:t>
            </a:r>
            <a:endParaRPr lang="ru-RU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166176" y="225582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R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06220" y="2404015"/>
            <a:ext cx="718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dirty="0"/>
              <a:t>Актуальны ли старые проблемы, которые решает IT Club?</a:t>
            </a:r>
          </a:p>
          <a:p>
            <a:pPr lvl="0">
              <a:defRPr/>
            </a:pPr>
            <a:r>
              <a:rPr lang="ru-RU" dirty="0"/>
              <a:t>Какие проблемы существуют на 2 курсе? (Чем МЫ будем заниматься?) </a:t>
            </a:r>
            <a:endParaRPr lang="ru-RU" dirty="0">
              <a:latin typeface="TT Firs Neue" panose="0200050303000002000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11587" y="132110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T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1876" y="1663066"/>
            <a:ext cx="589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1 июля 2022 года данная цель должна быть достигнута. </a:t>
            </a:r>
            <a:endParaRPr lang="ru-RU" dirty="0">
              <a:latin typeface="TT Firs Neue" panose="0200050303000002000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6920608" y="867081"/>
            <a:ext cx="5225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https://collegemirbis-my.sharepoint.com/:w:/g/personal/kolonings20_st_ithub_ru/EQQtKDrMJqNEk7XP514sLPABfXkdo6OdCL17Y-jobHC_VQ</a:t>
            </a:r>
            <a:endParaRPr lang="ru-RU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2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2262" y="1221470"/>
            <a:ext cx="5102773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Ответственный – София Кучмар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255649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Табличка посещаемости и активности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8317" y="54253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ru-RU" dirty="0">
                <a:hlinkClick r:id="rId4"/>
              </a:rPr>
              <a:t>https://collegemirbis-my.sharepoint.com/:x:/g/personal/kolonings20_st_ithub_ru/EYB1o7BHsalBoJAkLJlT0S0BI7VxF3_8SWrfzmkBSTgvOQ</a:t>
            </a:r>
            <a:endParaRPr lang="ru-RU" altLang="ru-RU" dirty="0"/>
          </a:p>
        </p:txBody>
      </p:sp>
      <p:pic>
        <p:nvPicPr>
          <p:cNvPr id="3" name="Picture 2" descr="http://qrcoder.ru/code/?https%3A%2F%2Fcollegemirbis-my.sharepoint.com%2F%3Ax%3A%2Fg%2Fpersonal%2Fkolonings20_st_ithub_ru%2FEYB1o7BHsalBoJAkLJlT0S0BI7VxF3_8SWrfzmkBSTgvOQ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4" y="1344879"/>
            <a:ext cx="4162098" cy="41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96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1939</TotalTime>
  <Words>489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Специальное оформление</vt:lpstr>
      <vt:lpstr>1_Специальное оформление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Цель IT Club на учебный год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Семён Колонин</cp:lastModifiedBy>
  <cp:revision>1347</cp:revision>
  <dcterms:created xsi:type="dcterms:W3CDTF">2021-02-12T14:42:47Z</dcterms:created>
  <dcterms:modified xsi:type="dcterms:W3CDTF">2021-09-30T19:52:12Z</dcterms:modified>
</cp:coreProperties>
</file>