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9" r:id="rId2"/>
    <p:sldMasterId id="2147483700" r:id="rId3"/>
  </p:sldMasterIdLst>
  <p:notesMasterIdLst>
    <p:notesMasterId r:id="rId12"/>
  </p:notesMasterIdLst>
  <p:sldIdLst>
    <p:sldId id="281" r:id="rId4"/>
    <p:sldId id="273" r:id="rId5"/>
    <p:sldId id="284" r:id="rId6"/>
    <p:sldId id="285" r:id="rId7"/>
    <p:sldId id="287" r:id="rId8"/>
    <p:sldId id="288" r:id="rId9"/>
    <p:sldId id="290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еятельность" id="{A0D0B782-498A-486F-A486-3D88AA583233}">
          <p14:sldIdLst>
            <p14:sldId id="281"/>
            <p14:sldId id="273"/>
            <p14:sldId id="284"/>
            <p14:sldId id="285"/>
          </p14:sldIdLst>
        </p14:section>
        <p14:section name="Ценности и принципы" id="{F64A737D-8BE2-4C54-B319-F3772917EA4E}">
          <p14:sldIdLst>
            <p14:sldId id="287"/>
            <p14:sldId id="288"/>
          </p14:sldIdLst>
        </p14:section>
        <p14:section name="Дальнейшее развитие" id="{E589E37D-A491-49BF-841D-6BF262A8EDB4}">
          <p14:sldIdLst>
            <p14:sldId id="290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D99DC-A387-EA09-7278-CF6B93A88935}" v="28" dt="2021-06-22T10:39:47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411" autoAdjust="0"/>
  </p:normalViewPr>
  <p:slideViewPr>
    <p:cSldViewPr snapToGrid="0">
      <p:cViewPr varScale="1">
        <p:scale>
          <a:sx n="49" d="100"/>
          <a:sy n="49" d="100"/>
        </p:scale>
        <p:origin x="60" y="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A2E6A-AE7E-46D4-BA0E-61EEB929A7DA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B40FE-534A-40DB-BE67-3B15AD11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7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08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8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9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4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97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6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88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5327469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25EBC-71A4-4242-A8CF-B82C166F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846006-6D84-4A3D-BD5B-B5DAA036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D4B78-85EF-4E60-93AE-070830EC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82A710-4150-49AF-8994-B81E4F43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31CBF-41C4-448C-98D8-60D2E329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F86C9-93A3-4C7A-9B66-46331C59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C1840-9C6D-4254-9B7C-7599F84D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CCEB4-356A-41FD-851E-5C4CDAF6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D55AF-DA98-4925-80C4-68D7CB51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B71635-86BC-42F5-9610-D3441A01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3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AE73-D7AC-4326-BE68-CCA62268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F20C0-436D-4CE5-823E-66FA2909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E1B7-C72B-40D7-95BE-A930835E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C25702-16C3-4C5A-BBC5-2863E73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6AE14-338D-4E15-B83B-591863A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1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5314D-34EF-4F4A-92C5-6D6EE2FA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56804-8269-4CA0-AA43-B7BAFEFC0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E05DAB-B05A-41A8-87AC-7F148C216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4DD78-C3B5-4039-A8BA-AE485F7A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44A93B-DD2A-4F2F-B74B-96CB5E0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96EE13-F71A-419B-B266-A1CE03EA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4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E2959-37E5-4A83-991C-4F8F218A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3531D-4686-4ACD-8C86-A9C446E16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22A183-F904-4183-9E84-AD08BA1E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A06239-F3FA-4967-B385-93A6C722F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9FCE7-D673-4B47-B5C8-B493997D0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32A3E7-A2E9-4DB1-8B38-7F482BA1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CAEA82-FE3E-4378-A6BD-7148CE76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5E9A5D-C3E8-4379-B778-B688E8F3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8B994-CDC1-4081-AC9A-42DB269E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D83075-F711-472D-92D2-203BFE4D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F23A3-26EA-4A91-98BE-F51785D7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925C79-E5E9-4C78-8A5E-6F49D182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0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822464-DC59-4BF2-9D1F-55B4D6CE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CBB60D-310B-4D9C-A140-C6AEE8E8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8D3EB8-C0B1-4AC4-9E8E-4445688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2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2E8C9-878E-4235-94F0-BC9D78F5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4232C-8FC5-47A0-A91D-64991DAC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7C934-7FAE-4C70-8FB6-842DFB89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BBA46D-D353-49F7-919B-BC68A3CF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434AB-935F-43BE-8B3D-73E5B89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19602-411E-4C35-9DB1-AFAD90B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4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B6772-CB46-4CA0-8902-1462E58D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31B1BA-4167-45CF-8D92-314A108B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C651F0-4F4E-4986-9B39-BF3B9872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8681EA-95AC-4BFE-BB5B-E2FBA64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42218D-08F5-44A8-ADB5-7B071790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D9A442-B71E-4835-A452-59C274C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719CF-B453-4434-B7E8-985C3830C18E}" type="datetimeFigureOut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05B6E-A833-47F9-AB7E-7FD934AE7B2A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480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7CF4-7DE6-4444-AFE8-54DA52CE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839EDE-4F58-41B1-860A-AB17F90E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1EBB0-CD17-47C0-AB04-5A26A67D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91087-EE92-400D-83B9-01235AC4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F112E-3387-4171-8D6A-9D47896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7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F8E35B-2FA6-40DA-8BDA-4B9B0413A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7CEB26-7B1D-46F9-9310-5F9FB4D0C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909E6-E727-4035-94E7-48AA1E8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295A5-DDAC-40B4-98EF-9F76FB32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F65CC-9AD4-41DF-A967-EBFCC3B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296" y="339298"/>
            <a:ext cx="10397445" cy="73215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004" y="365126"/>
            <a:ext cx="10322721" cy="68861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480664" y="1915886"/>
            <a:ext cx="3300547" cy="3249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91588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440" y="498574"/>
            <a:ext cx="7537858" cy="500743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347795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7206" y="1663337"/>
            <a:ext cx="4341811" cy="406413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10" name="Рисунок 2"/>
          <p:cNvSpPr>
            <a:spLocks noGrp="1"/>
          </p:cNvSpPr>
          <p:nvPr>
            <p:ph type="pic" idx="11"/>
          </p:nvPr>
        </p:nvSpPr>
        <p:spPr>
          <a:xfrm>
            <a:off x="7166298" y="1384662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2"/>
          </p:nvPr>
        </p:nvSpPr>
        <p:spPr>
          <a:xfrm>
            <a:off x="9339942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idx="13"/>
          </p:nvPr>
        </p:nvSpPr>
        <p:spPr>
          <a:xfrm>
            <a:off x="7158445" y="3553366"/>
            <a:ext cx="1999473" cy="19843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6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8" name="Рисунок 2"/>
          <p:cNvSpPr>
            <a:spLocks noGrp="1"/>
          </p:cNvSpPr>
          <p:nvPr>
            <p:ph type="pic" idx="12"/>
          </p:nvPr>
        </p:nvSpPr>
        <p:spPr>
          <a:xfrm>
            <a:off x="1029790" y="3127276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4525910" y="272060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8022030" y="2132775"/>
            <a:ext cx="2875919" cy="2831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idx="16"/>
          </p:nvPr>
        </p:nvSpPr>
        <p:spPr>
          <a:xfrm>
            <a:off x="9866058" y="4638536"/>
            <a:ext cx="2325942" cy="221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830" y="445229"/>
            <a:ext cx="487249" cy="468041"/>
          </a:xfrm>
          <a:prstGeom prst="rect">
            <a:avLst/>
          </a:prstGeom>
        </p:spPr>
      </p:pic>
      <p:sp>
        <p:nvSpPr>
          <p:cNvPr id="9" name="Рисунок 2"/>
          <p:cNvSpPr>
            <a:spLocks noGrp="1"/>
          </p:cNvSpPr>
          <p:nvPr>
            <p:ph type="pic" idx="13"/>
          </p:nvPr>
        </p:nvSpPr>
        <p:spPr>
          <a:xfrm>
            <a:off x="9866058" y="0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idx="14"/>
          </p:nvPr>
        </p:nvSpPr>
        <p:spPr>
          <a:xfrm>
            <a:off x="6823240" y="-13886"/>
            <a:ext cx="3042817" cy="68718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idx="15"/>
          </p:nvPr>
        </p:nvSpPr>
        <p:spPr>
          <a:xfrm>
            <a:off x="9866058" y="2319268"/>
            <a:ext cx="2325942" cy="23053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672840" cy="3651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55" y="5643153"/>
            <a:ext cx="1286644" cy="9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184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078" y="365126"/>
            <a:ext cx="10322721" cy="688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491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T Firs Neue" panose="02000503030000020004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Firs Neue" panose="02000503030000020004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DA0A-BAF1-4A91-8B76-14DF8783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383B6-DF0E-4881-8F5C-0B245AD2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95073-9F7F-465E-83E8-D29B60B8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7A9B-4E6B-40F4-8689-C3483DE3B6BC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99B58-5B4A-4856-98B2-150A5780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4BFBF-1645-41AF-A32C-AB93B4F22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3EFB3-51CB-4262-AB42-B459F04CFC5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collegemirbis-my.sharepoint.com/:w:/g/personal/kolonings20_st_ithub_ru/EVJ3486zukxDrCHWnvavSj4BvELEQeAEyVPI6whpibzvnQ" TargetMode="Externa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collegemirbis-my.sharepoint.com/:w:/g/personal/kolonings20_st_ithub_ru/EUUaS0GKgKVJuPI2hUKmkR8Ba7ayec7AHyGP9-Of_offZQ" TargetMode="Externa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039" y="1399320"/>
            <a:ext cx="3505200" cy="24098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55976" y="6103612"/>
            <a:ext cx="425623" cy="408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4159" y="66638"/>
            <a:ext cx="7890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7200" b="1" dirty="0" smtClean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Развитие </a:t>
            </a:r>
            <a:r>
              <a:rPr lang="en-US" altLang="ru-RU" sz="7200" b="1" dirty="0" smtClean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IT Club  </a:t>
            </a:r>
            <a:r>
              <a:rPr lang="ru-RU" altLang="ru-RU" sz="7200" b="1" dirty="0" smtClean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в 2021-2022</a:t>
            </a:r>
          </a:p>
          <a:p>
            <a:pPr algn="ctr"/>
            <a:r>
              <a:rPr lang="ru-RU" sz="7200" b="1" dirty="0" smtClean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Часть 1</a:t>
            </a:r>
            <a:endParaRPr lang="ru-RU" sz="7200" b="1" dirty="0">
              <a:solidFill>
                <a:schemeClr val="tx2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4761" y="4297169"/>
            <a:ext cx="32331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4000" b="1" dirty="0" smtClean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Деятельность</a:t>
            </a:r>
            <a:endParaRPr lang="ru-RU" dirty="0">
              <a:latin typeface="TT Firs Neue" panose="02000503030000020004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248879" y="1454353"/>
            <a:ext cx="2346352" cy="2354792"/>
          </a:xfrm>
          <a:prstGeom prst="ellipse">
            <a:avLst/>
          </a:prstGeom>
          <a:ln w="190500" cap="rnd">
            <a:solidFill>
              <a:sysClr val="windowText" lastClr="00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Прямоугольник 8"/>
          <p:cNvSpPr/>
          <p:nvPr/>
        </p:nvSpPr>
        <p:spPr>
          <a:xfrm>
            <a:off x="2312762" y="4989631"/>
            <a:ext cx="76094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Внутренние ценности и</a:t>
            </a:r>
            <a:r>
              <a:rPr lang="en-US" sz="4000" b="1" dirty="0" smtClean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 </a:t>
            </a:r>
            <a:r>
              <a:rPr lang="ru-RU" sz="4000" b="1" dirty="0" smtClean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культура</a:t>
            </a:r>
            <a:endParaRPr lang="ru-RU" sz="4000" b="1" dirty="0">
              <a:solidFill>
                <a:prstClr val="black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7208" y="5833953"/>
            <a:ext cx="4355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Принципы работы</a:t>
            </a:r>
          </a:p>
        </p:txBody>
      </p:sp>
    </p:spTree>
    <p:extLst>
      <p:ext uri="{BB962C8B-B14F-4D97-AF65-F5344CB8AC3E}">
        <p14:creationId xmlns:p14="http://schemas.microsoft.com/office/powerpoint/2010/main" val="6715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5" y="4539453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3715192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846726"/>
            <a:ext cx="300712" cy="3813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87" y="1051841"/>
            <a:ext cx="300712" cy="381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62405" y="1081938"/>
            <a:ext cx="423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Миссия – 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объединять, </a:t>
            </a:r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чтобы: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6572" y="1919415"/>
            <a:ext cx="365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Профессиональная коммуникация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144" y="3617736"/>
            <a:ext cx="408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Создание сплочённых коллективов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7190" y="4487059"/>
            <a:ext cx="394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Популяризация активного получения знаний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1154" y="2759614"/>
            <a:ext cx="3657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latin typeface="TT Firs Neue" panose="02000503030000020004" pitchFamily="2" charset="-52"/>
                <a:cs typeface="Arial" panose="020B0604020202020204" pitchFamily="34" charset="0"/>
              </a:rPr>
              <a:t>Повышение качества образования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978260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/>
              </a:rPr>
              <a:t>Миссия </a:t>
            </a:r>
            <a:r>
              <a:rPr lang="en-US" b="1" dirty="0" smtClean="0">
                <a:latin typeface="TT Firs Neue"/>
              </a:rPr>
              <a:t>IT Club</a:t>
            </a:r>
            <a:endParaRPr lang="en-US" b="1" dirty="0">
              <a:latin typeface="TT Firs Neue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58" y="1824069"/>
            <a:ext cx="7449947" cy="392509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5519" y="1005006"/>
            <a:ext cx="300712" cy="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heoracleturret.files.wordpress.com/2013/06/treebas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08" y="644134"/>
            <a:ext cx="5526030" cy="608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3678" y="5497426"/>
            <a:ext cx="3657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Студенты разных групп и специальностей колледжа разобщены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0815" y="5693605"/>
            <a:ext cx="408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Отсутствие обмена знаниями между студентами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34272" y="3591090"/>
            <a:ext cx="3657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Отсутствие практики создания совместных </a:t>
            </a:r>
            <a:r>
              <a:rPr lang="en-US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IT </a:t>
            </a:r>
            <a:r>
              <a:rPr lang="ru-RU" altLang="ru-RU" sz="2000" b="1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проектов в учебной программе 1 курса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13526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/>
              </a:rPr>
              <a:t>Проблемы решаемые в </a:t>
            </a:r>
            <a:r>
              <a:rPr lang="en-US" b="1" dirty="0" smtClean="0">
                <a:latin typeface="TT Firs Neue"/>
              </a:rPr>
              <a:t>IT Club </a:t>
            </a:r>
            <a:r>
              <a:rPr lang="ru-RU" b="1" dirty="0" smtClean="0">
                <a:latin typeface="TT Firs Neue"/>
              </a:rPr>
              <a:t>и их последствия</a:t>
            </a:r>
            <a:endParaRPr lang="en-US" b="1" dirty="0">
              <a:latin typeface="TT Firs Neue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059282" y="1357013"/>
            <a:ext cx="3345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Не сплоченные коллективы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607" y="2098257"/>
            <a:ext cx="4244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Плохие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навыки командной 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работы 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345525" y="776395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Низкий уровень знаний 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007937" y="1313695"/>
            <a:ext cx="2625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Неактивные студенты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96920" y="2098257"/>
            <a:ext cx="5957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Меньше новых кадров для колледжа и заказчиков 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290764" y="756781"/>
            <a:ext cx="1994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В прошлом году</a:t>
            </a:r>
            <a:endParaRPr lang="ru-RU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8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4004630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3332083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656067"/>
            <a:ext cx="300712" cy="381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9647" y="1959785"/>
            <a:ext cx="3657112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Новые знания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720" y="3197088"/>
            <a:ext cx="4089997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Развитие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навыков командной работы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647" y="3922497"/>
            <a:ext cx="394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Улучшение навыков выступлений</a:t>
            </a:r>
            <a:endParaRPr lang="ru-RU" altLang="ru-RU" sz="2000" b="1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647" y="2656067"/>
            <a:ext cx="3657112" cy="39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Проекты в своё резюме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978260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/>
              </a:rPr>
              <a:t>Польза, которую получа</a:t>
            </a:r>
            <a:r>
              <a:rPr lang="ru-RU" b="1" dirty="0">
                <a:latin typeface="TT Firs Neue"/>
              </a:rPr>
              <a:t>ю</a:t>
            </a:r>
            <a:r>
              <a:rPr lang="ru-RU" b="1" dirty="0" smtClean="0">
                <a:latin typeface="TT Firs Neue"/>
              </a:rPr>
              <a:t>т члены </a:t>
            </a:r>
            <a:r>
              <a:rPr lang="en-US" b="1" dirty="0" smtClean="0">
                <a:latin typeface="TT Firs Neue"/>
              </a:rPr>
              <a:t>IT Club</a:t>
            </a:r>
            <a:endParaRPr lang="en-US" b="1" dirty="0">
              <a:latin typeface="TT Firs Neue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89029" y="4654364"/>
            <a:ext cx="3129828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</a:rPr>
              <a:t>Возможность встретить друзей и товарищей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4839192"/>
            <a:ext cx="300712" cy="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957396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284849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608833"/>
            <a:ext cx="300712" cy="381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528" y="1041259"/>
            <a:ext cx="3657112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Правда    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720" y="2149854"/>
            <a:ext cx="4089997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Высказывание несогласия и разрешение конфликтов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647" y="2948000"/>
            <a:ext cx="394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Разрешение </a:t>
            </a:r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несогласий</a:t>
            </a:r>
            <a:endParaRPr lang="ru-RU" altLang="ru-RU" sz="20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9029" y="1584626"/>
            <a:ext cx="3657112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latin typeface="TT Firs Neue" panose="02000503030000020004" pitchFamily="2" charset="-52"/>
                <a:cs typeface="Arial" panose="020B0604020202020204" pitchFamily="34" charset="0"/>
              </a:rPr>
              <a:t>Последовательность в </a:t>
            </a:r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критике 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1059734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T Firs Neue"/>
              </a:rPr>
              <a:t>Внутренние ценности и культура </a:t>
            </a:r>
            <a:r>
              <a:rPr lang="en-US" b="1" dirty="0">
                <a:latin typeface="TT Firs Neue"/>
              </a:rPr>
              <a:t>IT Club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pic>
        <p:nvPicPr>
          <p:cNvPr id="1026" name="Picture 2" descr="http://qrcoder.ru/code/?https%3A%2F%2Fcollegemirbis-my.sharepoint.com%2F%3Aw%3A%2Fg%2Fpersonal%2Fkolonings20_st_ithub_ru%2FEVJ3486zukxDrCHWnvavSj4BvELEQeAEyVPI6whpibzvnQ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96" y="1608833"/>
            <a:ext cx="4195271" cy="419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5198" y="53168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hlinkClick r:id="rId5"/>
              </a:rPr>
              <a:t>https://collegemirbis-my.sharepoint.com/:w:/</a:t>
            </a:r>
            <a:r>
              <a:rPr lang="ru-RU" dirty="0" smtClean="0">
                <a:hlinkClick r:id="rId5"/>
              </a:rPr>
              <a:t>g/personal/kolonings20_st_ithub_ru/EVJ3486zukxDrCHWnvavSj4BvELEQeAEyVPI6whpibzvnQ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35639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2900379"/>
            <a:ext cx="300712" cy="3813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2284849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7" y="1684395"/>
            <a:ext cx="300712" cy="381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528" y="1041259"/>
            <a:ext cx="4917458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Принятие решений (Меритократия идей)    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528" y="2284849"/>
            <a:ext cx="4089997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Предельная прозрачность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6528" y="2890983"/>
            <a:ext cx="394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Честность</a:t>
            </a:r>
            <a:endParaRPr lang="ru-RU" altLang="ru-RU" sz="2000" dirty="0">
              <a:latin typeface="TT Firs Neue" panose="02000503030000020004" pitchFamily="2" charset="-5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9029" y="1660188"/>
            <a:ext cx="3657112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 smtClean="0">
                <a:latin typeface="TT Firs Neue" panose="02000503030000020004" pitchFamily="2" charset="-52"/>
                <a:cs typeface="Arial" panose="020B0604020202020204" pitchFamily="34" charset="0"/>
              </a:rPr>
              <a:t>Оценка результатов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" y="1059734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09144" y="291034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/>
              </a:rPr>
              <a:t>Принципы работы в </a:t>
            </a:r>
            <a:r>
              <a:rPr lang="en-US" b="1" dirty="0" smtClean="0">
                <a:latin typeface="TT Firs Neue"/>
              </a:rPr>
              <a:t>IT </a:t>
            </a:r>
            <a:r>
              <a:rPr lang="en-US" b="1" dirty="0">
                <a:latin typeface="TT Firs Neue"/>
              </a:rPr>
              <a:t>Club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pic>
        <p:nvPicPr>
          <p:cNvPr id="25" name="Picture 2" descr="http://qrcoder.ru/code/?https%3A%2F%2Fcollegemirbis-my.sharepoint.com%2F%3Aw%3A%2Fg%2Fpersonal%2Fkolonings20_st_ithub_ru%2FEUUaS0GKgKVJuPI2hUKmkR8Ba7ayec7AHyGP9-Of_offZQ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96" y="1694857"/>
            <a:ext cx="4324984" cy="432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88317" y="52600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hlinkClick r:id="rId5"/>
              </a:rPr>
              <a:t>https://collegemirbis-my.sharepoint.com/:w:/</a:t>
            </a:r>
            <a:r>
              <a:rPr lang="ru-RU" dirty="0" smtClean="0">
                <a:hlinkClick r:id="rId5"/>
              </a:rPr>
              <a:t>g/personal/kolonings20_st_ithub_ru/EUUaS0GKgKVJuPI2hUKmkR8Ba7ayec7AHyGP9-Of_offZQ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3617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3" y="4004188"/>
            <a:ext cx="300712" cy="38131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3" y="2218397"/>
            <a:ext cx="300712" cy="381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 pitchFamily="2" charset="-52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9385" y="1706834"/>
            <a:ext cx="4683645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Поставить цели на 2021-2022 годы.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04" y="3068348"/>
            <a:ext cx="4694860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Распределить </a:t>
            </a:r>
            <a:r>
              <a:rPr lang="ru-RU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ответственность (должности) </a:t>
            </a:r>
            <a:endParaRPr lang="ru-RU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04" y="2218397"/>
            <a:ext cx="501501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Разработать план </a:t>
            </a:r>
            <a:r>
              <a:rPr lang="ru-RU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масштабирования (Как помогаем первокурсникам)</a:t>
            </a:r>
            <a:endParaRPr lang="ru-RU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3" y="1672655"/>
            <a:ext cx="300712" cy="381318"/>
          </a:xfrm>
          <a:prstGeom prst="rect">
            <a:avLst/>
          </a:prstGeom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1028016" y="151163"/>
            <a:ext cx="9764110" cy="621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TT Firs Neue" panose="02000503030000020004" charset="-52"/>
              </a:rPr>
              <a:t>План на ближайшие встречи клуба</a:t>
            </a:r>
            <a:endParaRPr lang="en-US" b="1" dirty="0">
              <a:latin typeface="TT Firs Neue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697" y="5887022"/>
            <a:ext cx="1090008" cy="841281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3052160"/>
            <a:ext cx="300712" cy="3813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65840" y="3899552"/>
            <a:ext cx="5038508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</a:rPr>
              <a:t>Определиться с разработкой внутренних проектов клуба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8317" y="948307"/>
            <a:ext cx="6464270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Вместе нам предстоит сделать следующее:</a:t>
            </a:r>
          </a:p>
        </p:txBody>
      </p:sp>
    </p:spTree>
    <p:extLst>
      <p:ext uri="{BB962C8B-B14F-4D97-AF65-F5344CB8AC3E}">
        <p14:creationId xmlns:p14="http://schemas.microsoft.com/office/powerpoint/2010/main" val="22327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heel spokes="1"/>
      </p:transition>
    </mc:Choice>
    <mc:Fallback xmlns="">
      <p:transition spd="slow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039" y="1399320"/>
            <a:ext cx="3505200" cy="24098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55976" y="6103612"/>
            <a:ext cx="425623" cy="408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317" y="6389979"/>
            <a:ext cx="3648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T Firs Neue" panose="02000503030000020004" pitchFamily="2" charset="-52"/>
                <a:ea typeface="Tahoma" panose="020B0604030504040204" pitchFamily="34" charset="0"/>
                <a:cs typeface="Arial" panose="020B0604020202020204" pitchFamily="34" charset="0"/>
              </a:rPr>
              <a:t>Ithub.ru</a:t>
            </a:r>
            <a:endParaRPr lang="ru-RU" sz="1000" b="1" dirty="0">
              <a:latin typeface="TT Firs Neue" panose="02000503030000020004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53865" y="615278"/>
            <a:ext cx="7890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b="1" dirty="0" smtClean="0">
                <a:solidFill>
                  <a:schemeClr val="tx2"/>
                </a:solidFill>
                <a:latin typeface="TT Firs Neue" panose="02000503030000020004"/>
                <a:cs typeface="Arial" panose="020B0604020202020204" pitchFamily="34" charset="0"/>
              </a:rPr>
              <a:t>Спасибо за участие!</a:t>
            </a:r>
            <a:endParaRPr lang="ru-RU" sz="7200" b="1" dirty="0">
              <a:solidFill>
                <a:schemeClr val="tx2"/>
              </a:solidFill>
              <a:latin typeface="TT Firs Neue" panose="02000503030000020004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146577" y="5833953"/>
            <a:ext cx="28442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4000" b="1" dirty="0" smtClean="0">
                <a:solidFill>
                  <a:prstClr val="black"/>
                </a:solidFill>
                <a:latin typeface="TT Firs Neue" panose="02000503030000020004"/>
                <a:cs typeface="Arial" panose="020B0604020202020204" pitchFamily="34" charset="0"/>
              </a:rPr>
              <a:t>До встречи!</a:t>
            </a:r>
            <a:endParaRPr lang="ru-RU" dirty="0">
              <a:latin typeface="TT Firs Neue" panose="02000503030000020004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359"/>
          <a:stretch/>
        </p:blipFill>
        <p:spPr>
          <a:xfrm>
            <a:off x="488317" y="1454353"/>
            <a:ext cx="2346352" cy="2354792"/>
          </a:xfrm>
          <a:prstGeom prst="ellipse">
            <a:avLst/>
          </a:prstGeom>
          <a:ln w="190500" cap="rnd">
            <a:solidFill>
              <a:sysClr val="windowText" lastClr="00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7432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Специальное оформление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1754</TotalTime>
  <Words>206</Words>
  <Application>Microsoft Office PowerPoint</Application>
  <PresentationFormat>Широкоэкранный</PresentationFormat>
  <Paragraphs>55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TT Firs Neue</vt:lpstr>
      <vt:lpstr>Специальное оформление</vt:lpstr>
      <vt:lpstr>1_Специальное оформление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Club</dc:title>
  <dc:creator>Kolonin</dc:creator>
  <cp:lastModifiedBy>Kolonin</cp:lastModifiedBy>
  <cp:revision>1180</cp:revision>
  <dcterms:created xsi:type="dcterms:W3CDTF">2021-02-12T14:42:47Z</dcterms:created>
  <dcterms:modified xsi:type="dcterms:W3CDTF">2021-09-26T09:31:56Z</dcterms:modified>
</cp:coreProperties>
</file>