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9"/>
  </p:notesMasterIdLst>
  <p:sldIdLst>
    <p:sldId id="281" r:id="rId4"/>
    <p:sldId id="302" r:id="rId5"/>
    <p:sldId id="292" r:id="rId6"/>
    <p:sldId id="303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естка" id="{A0D0B782-498A-486F-A486-3D88AA583233}">
          <p14:sldIdLst>
            <p14:sldId id="281"/>
            <p14:sldId id="302"/>
            <p14:sldId id="292"/>
            <p14:sldId id="30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1EC77-64C8-565A-FAC4-530684974E0F}" v="12" dt="2021-10-07T16:20:15.480"/>
    <p1510:client id="{96BD99DC-A387-EA09-7278-CF6B93A88935}" v="28" dt="2021-06-22T10:39:47.588"/>
    <p1510:client id="{979707CA-8316-F361-422D-8A0CE1652C45}" v="4" dt="2021-09-30T19:52:03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11" autoAdjust="0"/>
  </p:normalViewPr>
  <p:slideViewPr>
    <p:cSldViewPr snapToGrid="0">
      <p:cViewPr varScale="1">
        <p:scale>
          <a:sx n="49" d="100"/>
          <a:sy n="49" d="100"/>
        </p:scale>
        <p:origin x="60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лонин Глеб" userId="S::kolonings20@st.ithub.ru::eb67fd54-8722-47b6-9321-d3aeac698d1f" providerId="AD" clId="Web-{3EB1EC77-64C8-565A-FAC4-530684974E0F}"/>
    <pc:docChg chg="modSld">
      <pc:chgData name="Колонин Глеб" userId="S::kolonings20@st.ithub.ru::eb67fd54-8722-47b6-9321-d3aeac698d1f" providerId="AD" clId="Web-{3EB1EC77-64C8-565A-FAC4-530684974E0F}" dt="2021-10-07T16:20:14.543" v="4" actId="20577"/>
      <pc:docMkLst>
        <pc:docMk/>
      </pc:docMkLst>
      <pc:sldChg chg="modSp">
        <pc:chgData name="Колонин Глеб" userId="S::kolonings20@st.ithub.ru::eb67fd54-8722-47b6-9321-d3aeac698d1f" providerId="AD" clId="Web-{3EB1EC77-64C8-565A-FAC4-530684974E0F}" dt="2021-10-07T16:20:14.543" v="4" actId="20577"/>
        <pc:sldMkLst>
          <pc:docMk/>
          <pc:sldMk cId="3051773434" sldId="291"/>
        </pc:sldMkLst>
        <pc:spChg chg="mod">
          <ac:chgData name="Колонин Глеб" userId="S::kolonings20@st.ithub.ru::eb67fd54-8722-47b6-9321-d3aeac698d1f" providerId="AD" clId="Web-{3EB1EC77-64C8-565A-FAC4-530684974E0F}" dt="2021-10-07T16:20:14.543" v="4" actId="20577"/>
          <ac:spMkLst>
            <pc:docMk/>
            <pc:sldMk cId="3051773434" sldId="291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29.10.2021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2056" y="138782"/>
            <a:ext cx="10026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Разработка проектов в </a:t>
            </a:r>
            <a:r>
              <a:rPr lang="en-US" alt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IT </a:t>
            </a:r>
            <a:r>
              <a:rPr lang="en-US" altLang="ru-RU" sz="7200" b="1" dirty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Club</a:t>
            </a:r>
            <a:endParaRPr lang="ru-RU" altLang="ru-RU" sz="7200" b="1" dirty="0">
              <a:solidFill>
                <a:schemeClr val="tx2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761" y="5631714"/>
            <a:ext cx="767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4. Какая помощь от администрации нам нужна?</a:t>
            </a:r>
            <a:endParaRPr lang="ru-RU" sz="2400" dirty="0">
              <a:latin typeface="TT Firs Neue" panose="02000503030000020004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9123202" y="3411918"/>
            <a:ext cx="2501685" cy="2510683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500659" y="5170049"/>
            <a:ext cx="6760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3. Разработка внешних проектов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4761" y="3411918"/>
            <a:ext cx="274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Повестка:</a:t>
            </a:r>
            <a:endParaRPr lang="ru-RU" dirty="0">
              <a:latin typeface="TT Firs Neue" panose="02000503030000020004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4761" y="4119804"/>
            <a:ext cx="6321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1. Обсуждение фестиваля клубов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4760" y="4644926"/>
            <a:ext cx="6321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2. Как сотрудничаем с </a:t>
            </a:r>
            <a:r>
              <a:rPr lang="en-US" sz="24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IT Club VDNH</a:t>
            </a:r>
            <a:endParaRPr lang="ru-RU" sz="24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Как прошёл фестиваль клубов?</a:t>
            </a:r>
            <a:endParaRPr lang="en-US" b="1" dirty="0">
              <a:latin typeface="TT Firs Neue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1326027" y="6030427"/>
            <a:ext cx="764188" cy="76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72966" y="1030014"/>
            <a:ext cx="56230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Что прошло хорошо?</a:t>
            </a:r>
          </a:p>
          <a:p>
            <a:endParaRPr 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  <a:p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Что прошло плохо?</a:t>
            </a:r>
          </a:p>
          <a:p>
            <a:endParaRPr 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  <a:p>
            <a:r>
              <a:rPr 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Какие результаты?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656086" y="420624"/>
            <a:ext cx="9404723" cy="567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latin typeface="TT Firs Neue" panose="02000503030000020004" charset="-52"/>
              </a:rPr>
              <a:t>Как сотрудничаем с </a:t>
            </a:r>
            <a:r>
              <a:rPr lang="en-US" sz="3200" b="1" dirty="0" smtClean="0">
                <a:latin typeface="TT Firs Neue" panose="02000503030000020004" charset="-52"/>
              </a:rPr>
              <a:t>IT Club</a:t>
            </a:r>
            <a:r>
              <a:rPr lang="ru-RU" sz="3200" b="1" dirty="0" smtClean="0">
                <a:latin typeface="TT Firs Neue" panose="02000503030000020004" charset="-52"/>
              </a:rPr>
              <a:t> </a:t>
            </a:r>
            <a:r>
              <a:rPr lang="en-US" sz="3200" b="1" dirty="0" smtClean="0">
                <a:latin typeface="TT Firs Neue" panose="02000503030000020004" charset="-52"/>
              </a:rPr>
              <a:t>VDNH?</a:t>
            </a:r>
            <a:endParaRPr lang="en-US" sz="3200" b="1" dirty="0">
              <a:latin typeface="TT Firs Neue" panose="020005030300000200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9"/>
          <a:stretch/>
        </p:blipFill>
        <p:spPr>
          <a:xfrm>
            <a:off x="10706510" y="5696607"/>
            <a:ext cx="1030479" cy="1034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18020" y="1151337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Чем помогаем мы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6572" y="1817663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1.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Проводим МК на ВДНХ.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876508"/>
            <a:ext cx="300712" cy="3813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73344" y="1151337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Какая польза для нас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1896" y="1817663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1.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Набрать </a:t>
            </a:r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новых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членов в </a:t>
            </a:r>
            <a:r>
              <a:rPr lang="en-US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IT Club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.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1" y="1817663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020" y="4571283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Кто готов помогать с этим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6572" y="2648248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2. 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707093"/>
            <a:ext cx="300712" cy="3813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6572" y="3193890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3. 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252735"/>
            <a:ext cx="300712" cy="381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51896" y="2591710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2.   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1" y="2650555"/>
            <a:ext cx="300712" cy="381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051896" y="3193890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3. 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1" y="3252735"/>
            <a:ext cx="300712" cy="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2" y="4482632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0" y="2649994"/>
            <a:ext cx="300712" cy="3813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9127" y="1990262"/>
            <a:ext cx="430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Учимся общаться с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заказчиком</a:t>
            </a:r>
            <a:endParaRPr lang="ru-RU" altLang="ru-RU" sz="2000" b="1" dirty="0" smtClean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400" y="4375633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В резюме настоящие, а не </a:t>
            </a:r>
            <a:r>
              <a:rPr lang="en-US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PET</a:t>
            </a:r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проекты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249" y="2649994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Получаем обратную связь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3" y="2049107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Преимущества разработки внешних проектов</a:t>
            </a:r>
            <a:endParaRPr lang="en-US" b="1" dirty="0">
              <a:latin typeface="TT Firs Neue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1201785" y="5883282"/>
            <a:ext cx="764188" cy="76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6" y="3881745"/>
            <a:ext cx="300712" cy="381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45973" y="3881745"/>
            <a:ext cx="408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Не халтурим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128" y="1440963"/>
            <a:ext cx="365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Решаем реальные задачи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9" y="1444324"/>
            <a:ext cx="300712" cy="3813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3" y="5083519"/>
            <a:ext cx="300712" cy="381318"/>
          </a:xfrm>
          <a:prstGeom prst="rect">
            <a:avLst/>
          </a:prstGeom>
        </p:spPr>
      </p:pic>
      <p:pic>
        <p:nvPicPr>
          <p:cNvPr id="31" name="Picture 2" descr="https://mir-s3-cdn-cf.behance.net/project_modules/disp/51e89224648879.56337b8a5a3c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7847"/>
          <a:stretch/>
        </p:blipFill>
        <p:spPr bwMode="auto">
          <a:xfrm>
            <a:off x="5626975" y="1089310"/>
            <a:ext cx="5956904" cy="41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3267" y="5863530"/>
            <a:ext cx="551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cs typeface="Arial" panose="020B0604020202020204" pitchFamily="34" charset="0"/>
              </a:rPr>
              <a:t>Для поиска внешних проектов я предлагаю обратиться к администрации колледжа и  Евгению Федотову.</a:t>
            </a:r>
            <a:endParaRPr lang="ru-RU" altLang="ru-RU" sz="2000" dirty="0"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33400" y="5142364"/>
            <a:ext cx="3054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Зарабатываем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деньги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58" y="3169148"/>
            <a:ext cx="505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Больше программируем, меньше обсуждаем.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8" y="3253555"/>
            <a:ext cx="300712" cy="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8020" y="1151337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Что просим: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572" y="1817663"/>
            <a:ext cx="3657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1. Упоминание IT Club в новостях колледжа, рассылке и группе ВК, для набора новых членов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.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876508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Помощь от организации для развития </a:t>
            </a:r>
            <a:r>
              <a:rPr lang="en-US" b="1" dirty="0" smtClean="0">
                <a:latin typeface="TT Firs Neue"/>
              </a:rPr>
              <a:t>IT Club</a:t>
            </a:r>
            <a:endParaRPr lang="en-US" b="1" dirty="0">
              <a:latin typeface="TT Firs Neue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3"/>
          <a:srcRect l="359"/>
          <a:stretch/>
        </p:blipFill>
        <p:spPr>
          <a:xfrm>
            <a:off x="11326027" y="6030427"/>
            <a:ext cx="764188" cy="76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5" y="3661512"/>
            <a:ext cx="300712" cy="381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2622" y="3661512"/>
            <a:ext cx="4089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2. Получить проекты с дедлайнами, строгим ТЗ и обратной связью.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344" y="1151337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Что хотим получить: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1896" y="1876508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1.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Набрать </a:t>
            </a:r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новых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членов в </a:t>
            </a:r>
            <a:r>
              <a:rPr lang="en-US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IT Club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.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41" y="1876508"/>
            <a:ext cx="300712" cy="381318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19" y="3661512"/>
            <a:ext cx="300712" cy="3813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946" y="3661512"/>
            <a:ext cx="408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37247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2368</TotalTime>
  <Words>196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TT Firs Neue</vt:lpstr>
      <vt:lpstr>Специальное оформление</vt:lpstr>
      <vt:lpstr>1_Специальное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Kolonin</cp:lastModifiedBy>
  <cp:revision>1600</cp:revision>
  <dcterms:created xsi:type="dcterms:W3CDTF">2021-02-12T14:42:47Z</dcterms:created>
  <dcterms:modified xsi:type="dcterms:W3CDTF">2021-10-29T15:27:09Z</dcterms:modified>
</cp:coreProperties>
</file>