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54AD-A639-46D7-90E5-53E04E34D467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CCD3-8462-459D-8B27-B6722ABA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m.crunchbase.com/twc7" TargetMode="External"/><Relationship Id="rId2" Type="http://schemas.openxmlformats.org/officeDocument/2006/relationships/hyperlink" Target="https://cm.crunchbase.com/4wx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m.crunchbase.com/zwm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m.crunchbase.com/twc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6769"/>
            <a:ext cx="10515600" cy="936902"/>
          </a:xfrm>
        </p:spPr>
        <p:txBody>
          <a:bodyPr/>
          <a:lstStyle/>
          <a:p>
            <a:pPr algn="ctr"/>
            <a:r>
              <a:rPr lang="en-US" b="1" dirty="0" err="1"/>
              <a:t>Yik</a:t>
            </a:r>
            <a:r>
              <a:rPr lang="en-US" b="1" dirty="0"/>
              <a:t> Yak, raised $73.5 </a:t>
            </a:r>
            <a:r>
              <a:rPr lang="en-US" b="1" dirty="0" smtClean="0"/>
              <a:t>million, but failed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61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Idea: </a:t>
            </a:r>
            <a:r>
              <a:rPr lang="en-US" dirty="0" smtClean="0"/>
              <a:t>Founded </a:t>
            </a:r>
            <a:r>
              <a:rPr lang="en-US" dirty="0"/>
              <a:t>in 2013, </a:t>
            </a:r>
            <a:r>
              <a:rPr lang="en-US" dirty="0" err="1">
                <a:hlinkClick r:id="rId2"/>
              </a:rPr>
              <a:t>Yik</a:t>
            </a:r>
            <a:r>
              <a:rPr lang="en-US" dirty="0">
                <a:hlinkClick r:id="rId2"/>
              </a:rPr>
              <a:t> Yak</a:t>
            </a:r>
            <a:r>
              <a:rPr lang="en-US" dirty="0"/>
              <a:t>, the anonymous chat app took colleges by storm. </a:t>
            </a:r>
            <a:endParaRPr lang="en-US" dirty="0" smtClean="0"/>
          </a:p>
          <a:p>
            <a:r>
              <a:rPr lang="en-US" b="1" dirty="0" smtClean="0"/>
              <a:t>Peak moment: </a:t>
            </a:r>
            <a:r>
              <a:rPr lang="en-US" dirty="0" smtClean="0"/>
              <a:t>Valued at $400 million at its peak</a:t>
            </a:r>
          </a:p>
          <a:p>
            <a:r>
              <a:rPr lang="en-US" b="1" dirty="0" smtClean="0"/>
              <a:t>Problems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Yik</a:t>
            </a:r>
            <a:r>
              <a:rPr lang="en-US" dirty="0" smtClean="0"/>
              <a:t> Yak </a:t>
            </a:r>
            <a:r>
              <a:rPr lang="en-US" dirty="0"/>
              <a:t>was unable to keep up with students as </a:t>
            </a:r>
            <a:r>
              <a:rPr lang="en-US" dirty="0">
                <a:hlinkClick r:id="rId3"/>
              </a:rPr>
              <a:t>Snapchat took off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Plagued by cyber bullies, threats, and cruel content, </a:t>
            </a:r>
            <a:r>
              <a:rPr lang="en-US" dirty="0" err="1"/>
              <a:t>Yik</a:t>
            </a:r>
            <a:r>
              <a:rPr lang="en-US" dirty="0"/>
              <a:t> Yak was even </a:t>
            </a:r>
            <a:r>
              <a:rPr lang="en-US" dirty="0">
                <a:hlinkClick r:id="rId4"/>
              </a:rPr>
              <a:t>banned from some </a:t>
            </a:r>
            <a:r>
              <a:rPr lang="en-US" dirty="0" smtClean="0">
                <a:hlinkClick r:id="rId4"/>
              </a:rPr>
              <a:t>universities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Lastly</a:t>
            </a:r>
            <a:r>
              <a:rPr lang="en-US" dirty="0"/>
              <a:t>, by the end of 2016, app downloads declined 76% from 2015.</a:t>
            </a:r>
          </a:p>
          <a:p>
            <a:r>
              <a:rPr lang="en-US" b="1" dirty="0" smtClean="0"/>
              <a:t>Failure: </a:t>
            </a:r>
            <a:r>
              <a:rPr lang="en-US" dirty="0" err="1" smtClean="0"/>
              <a:t>Yik</a:t>
            </a:r>
            <a:r>
              <a:rPr lang="en-US" dirty="0" smtClean="0"/>
              <a:t> </a:t>
            </a:r>
            <a:r>
              <a:rPr lang="en-US" dirty="0"/>
              <a:t>Yak closed its doors April of 2017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7195"/>
            <a:ext cx="1764195" cy="1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5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b="1" dirty="0" smtClean="0"/>
              <a:t>Lesson to learn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196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Beware of the competitors (</a:t>
            </a:r>
            <a:r>
              <a:rPr lang="en-US" dirty="0">
                <a:hlinkClick r:id="rId2"/>
              </a:rPr>
              <a:t>Snapchat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your community kind (</a:t>
            </a:r>
            <a:r>
              <a:rPr lang="en-US" dirty="0"/>
              <a:t>Avoid bullies)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Defend your reputation (Try everything not to be banned)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Pivot quickly if needed (change your plan quickly)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Yik Yak, raised $73.5 million, but failed</vt:lpstr>
      <vt:lpstr>Lesson to learn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Yik Yak, raised $73.5 million</dc:title>
  <dc:creator>Kolonin</dc:creator>
  <cp:lastModifiedBy>Kolonin</cp:lastModifiedBy>
  <cp:revision>46</cp:revision>
  <dcterms:created xsi:type="dcterms:W3CDTF">2021-12-14T08:16:46Z</dcterms:created>
  <dcterms:modified xsi:type="dcterms:W3CDTF">2021-12-14T08:46:30Z</dcterms:modified>
</cp:coreProperties>
</file>