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leb Kolonin" initials="GK" lastIdx="2" clrIdx="0">
    <p:extLst>
      <p:ext uri="{19B8F6BF-5375-455C-9EA6-DF929625EA0E}">
        <p15:presenceInfo xmlns:p15="http://schemas.microsoft.com/office/powerpoint/2012/main" userId="3814e160abcd5d9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56" autoAdjust="0"/>
    <p:restoredTop sz="94660"/>
  </p:normalViewPr>
  <p:slideViewPr>
    <p:cSldViewPr snapToGrid="0">
      <p:cViewPr varScale="1">
        <p:scale>
          <a:sx n="90" d="100"/>
          <a:sy n="90" d="100"/>
        </p:scale>
        <p:origin x="42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109044-4597-486E-9B63-A105A0326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41F7B79-3C1D-44AE-A76C-2E88C781B8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92BE98F-6B6F-4A2A-A613-4CFE71E9E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E99E8-11C8-4D96-A7D5-FAE40B89F6EF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AA12C0A-105C-4922-8714-DC8F2B366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D6C4C1F-2678-4AF8-BA1F-C90D7BA14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E9589-6805-4E3A-A6E5-D784E184F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579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841DDE-B8A8-4CBA-B5BB-748575877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1BB2108-F28B-4505-BC4E-18251D92F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F11F4DC-E887-47FE-BB56-F513CFBED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E99E8-11C8-4D96-A7D5-FAE40B89F6EF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2522050-35F2-4866-9070-9CE8FBD6F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8B92374-23B6-4B40-A0A8-2C88ACD17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E9589-6805-4E3A-A6E5-D784E184F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365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C20F4A7-61D6-4E96-A451-A560D31634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A8EE1FE-4398-471E-9451-2CF4881827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9EE6720-2470-4A9D-999D-14A1AFD9F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E99E8-11C8-4D96-A7D5-FAE40B89F6EF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7FD669-8D4A-4817-9B21-2ABDD6626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4733220-3E41-4FD8-B520-44FCAB136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E9589-6805-4E3A-A6E5-D784E184F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32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50FEBC-B8A4-41B3-8C12-E54532DE6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904368-9D25-4D45-924A-392BC15B9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C2EEFC1-9648-487D-9DB6-D15055B22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E99E8-11C8-4D96-A7D5-FAE40B89F6EF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E0708A-E81B-4829-85CE-9CB1C4C04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EEDDFF8-7A5A-4A91-B68C-763E2946C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E9589-6805-4E3A-A6E5-D784E184F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606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E1F169-9369-4FA5-86FC-662634998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4840A83-90CB-48C5-92FE-87689CD06E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FABFF88-976A-4B8E-AC4B-027A91106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E99E8-11C8-4D96-A7D5-FAE40B89F6EF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19A9487-191C-4FA2-A604-08113759C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2A06B98-9DBF-4D26-A2DE-6498641D2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E9589-6805-4E3A-A6E5-D784E184F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908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FAF030-78ED-47A8-A66F-3BF9A8B2E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00F67F-0347-4FFF-83E7-CE9537DFC0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1E165D2-6895-4F4D-8AAE-899279CA34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E572FAF-8144-4080-832F-0362BBF60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E99E8-11C8-4D96-A7D5-FAE40B89F6EF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7F7B650-178D-4DEF-92A3-B3DD11B0B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E258C48-32F4-403D-8F98-9DD6CEA84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E9589-6805-4E3A-A6E5-D784E184F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38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3CECAF-D3E8-40F3-9AEC-9E1FB4296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990C64C-C6A6-4B4C-B3D5-14A5CD01D9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51BF1BD-B26A-4661-AE0B-DCC82D6BFD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E635BE3-F83E-4B2F-BB13-C78E8B1F05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5BE538D-09BC-43C7-BC55-73E1249A4C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D423B9D-C4BF-497D-A9BC-BDA758CEF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E99E8-11C8-4D96-A7D5-FAE40B89F6EF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F377550-C8F7-46F4-AA9F-95FD39B28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3B5A299-F98A-4EF1-B6F7-011AF0D61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E9589-6805-4E3A-A6E5-D784E184F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68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C0B64F-C172-4232-B59B-3F52EF697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BFD60AF-D842-4CF7-977F-4192831F5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E99E8-11C8-4D96-A7D5-FAE40B89F6EF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84C5F4B-E3D2-426D-987D-340859F2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92B9C11-EF1B-4BAC-904A-A66A86563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E9589-6805-4E3A-A6E5-D784E184F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944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F459EAA-FEAE-4BBE-9687-F365153AD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E99E8-11C8-4D96-A7D5-FAE40B89F6EF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9538764-3E52-47F6-A7AB-D7C994E26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33557B8-54C6-41F4-8E33-85BF43C83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E9589-6805-4E3A-A6E5-D784E184F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589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3F22E8-0080-4C47-9437-1094C5748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330B1E-889D-4644-A7EF-5D4A25E7C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1C28FB1-E47E-494D-8AD1-D11DBC8466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D3AFB7B-BCFD-45EC-9149-EA09E52A1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E99E8-11C8-4D96-A7D5-FAE40B89F6EF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1A76276-34B6-476E-96E0-6F797B6A3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DC5B0A2-548F-4974-888E-4295D82A4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E9589-6805-4E3A-A6E5-D784E184F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458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AFDC59-D9BC-425F-98DB-972FAE40C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C448BF4-2AED-48A7-B5CE-B1288AEC44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FC6A3D5-9FB8-4AE8-8180-8E729764E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E5B73C6-9C9D-4932-992D-CEFD905BB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E99E8-11C8-4D96-A7D5-FAE40B89F6EF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CC3785C-D306-4249-A08E-574ADE2AB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65EE989-80D5-4660-A895-19D9FB29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E9589-6805-4E3A-A6E5-D784E184F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74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2BE943-2960-46CA-9B76-A82416A5B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C619137-154D-45B9-8D4A-0561F2DE59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99292BA-111B-486E-A1E7-1BC840E996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DE99E8-11C8-4D96-A7D5-FAE40B89F6EF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9566E0D-A800-45D2-A340-E2C9D8B039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8EAFE8-1FEF-443E-BD6A-C28AC1BF06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E9589-6805-4E3A-A6E5-D784E184F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117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F6C0AF-4819-4B8E-A14A-1085527356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116" y="337012"/>
            <a:ext cx="10898372" cy="1598114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Теория ограничений Голдратта и закон Мерфи</a:t>
            </a:r>
            <a:r>
              <a:rPr lang="en-US" b="1" dirty="0"/>
              <a:t> </a:t>
            </a:r>
            <a:r>
              <a:rPr lang="ru-RU" b="1" dirty="0"/>
              <a:t>в проекте </a:t>
            </a:r>
            <a:r>
              <a:rPr lang="en-US" b="1" dirty="0"/>
              <a:t>Web Notes</a:t>
            </a:r>
          </a:p>
        </p:txBody>
      </p:sp>
    </p:spTree>
    <p:extLst>
      <p:ext uri="{BB962C8B-B14F-4D97-AF65-F5344CB8AC3E}">
        <p14:creationId xmlns:p14="http://schemas.microsoft.com/office/powerpoint/2010/main" val="4145598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762193-FD74-49FA-B91E-0F7793933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1294"/>
          </a:xfrm>
        </p:spPr>
        <p:txBody>
          <a:bodyPr/>
          <a:lstStyle/>
          <a:p>
            <a:pPr algn="ctr"/>
            <a:r>
              <a:rPr lang="ru-RU" b="1" dirty="0"/>
              <a:t>Теория ограничения систем (ТОС) Голдратта</a:t>
            </a:r>
            <a:endParaRPr lang="en-US" b="1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B3035C5A-DD37-4964-B8CA-9F29F391F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8785" y="1116420"/>
            <a:ext cx="5573233" cy="5060543"/>
          </a:xfrm>
        </p:spPr>
        <p:txBody>
          <a:bodyPr/>
          <a:lstStyle/>
          <a:p>
            <a:pPr marL="0" indent="0" algn="ctr">
              <a:buNone/>
            </a:pPr>
            <a:r>
              <a:rPr lang="ru-RU" b="1" dirty="0"/>
              <a:t>Реализация в </a:t>
            </a:r>
            <a:r>
              <a:rPr lang="en-US" b="1" dirty="0"/>
              <a:t>Web Notes</a:t>
            </a:r>
            <a:endParaRPr lang="ru-RU" b="1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ru-RU" dirty="0"/>
          </a:p>
          <a:p>
            <a:pPr marL="514350" indent="-514350">
              <a:buFont typeface="+mj-lt"/>
              <a:buAutoNum type="arabicPeriod"/>
            </a:pPr>
            <a:endParaRPr lang="ru-RU" dirty="0"/>
          </a:p>
          <a:p>
            <a:pPr marL="514350" indent="-514350">
              <a:buFont typeface="+mj-lt"/>
              <a:buAutoNum type="arabicPeriod"/>
            </a:pPr>
            <a:endParaRPr lang="ru-RU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1FACDC10-0A6C-419E-8B12-C8B478057B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982" y="1116420"/>
            <a:ext cx="5098145" cy="3818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436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762193-FD74-49FA-B91E-0F7793933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1294"/>
          </a:xfrm>
        </p:spPr>
        <p:txBody>
          <a:bodyPr/>
          <a:lstStyle/>
          <a:p>
            <a:pPr algn="ctr"/>
            <a:r>
              <a:rPr lang="ru-RU" b="1" dirty="0"/>
              <a:t>Закон Мерфи (Закон подлости/бутерброда)</a:t>
            </a:r>
            <a:endParaRPr lang="en-US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C136BF-7155-4E9C-9874-B88C5E411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5377" y="1233378"/>
            <a:ext cx="5954232" cy="19272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/>
              <a:t>Закон Мерфи </a:t>
            </a:r>
            <a:r>
              <a:rPr lang="ru-RU" dirty="0"/>
              <a:t>— шутливый принцип, который гласит:</a:t>
            </a:r>
          </a:p>
          <a:p>
            <a:pPr marL="0" indent="0">
              <a:buNone/>
            </a:pPr>
            <a:r>
              <a:rPr lang="en-US" dirty="0"/>
              <a:t>“</a:t>
            </a:r>
            <a:r>
              <a:rPr lang="ru-RU" dirty="0"/>
              <a:t>Если что-нибудь может пойти не так, оно пойдёт не так</a:t>
            </a:r>
            <a:r>
              <a:rPr lang="en-US" dirty="0"/>
              <a:t>”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0ED24B5B-5299-45AB-9CFB-2A74977FCEE4}"/>
              </a:ext>
            </a:extLst>
          </p:cNvPr>
          <p:cNvSpPr txBox="1">
            <a:spLocks/>
          </p:cNvSpPr>
          <p:nvPr/>
        </p:nvSpPr>
        <p:spPr>
          <a:xfrm>
            <a:off x="5805377" y="3160644"/>
            <a:ext cx="6042835" cy="3177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b="1" dirty="0"/>
              <a:t>Законы Мерфи в проекте </a:t>
            </a:r>
            <a:r>
              <a:rPr lang="en-US" b="1" dirty="0"/>
              <a:t>Web Notes:</a:t>
            </a:r>
            <a:endParaRPr lang="ru-RU" b="1" dirty="0"/>
          </a:p>
          <a:p>
            <a:r>
              <a:rPr lang="ru-RU" dirty="0"/>
              <a:t>У нас опечатка в презентации =</a:t>
            </a:r>
            <a:r>
              <a:rPr lang="en-US" dirty="0"/>
              <a:t>&gt; </a:t>
            </a:r>
            <a:r>
              <a:rPr lang="ru-RU" dirty="0"/>
              <a:t>Вероника Сергеевна её увидит.</a:t>
            </a:r>
          </a:p>
          <a:p>
            <a:r>
              <a:rPr lang="ru-RU" dirty="0"/>
              <a:t>Мы поднимаем проект на бесплатном хостинге =</a:t>
            </a:r>
            <a:r>
              <a:rPr lang="en-US" dirty="0"/>
              <a:t>&gt; </a:t>
            </a:r>
            <a:r>
              <a:rPr lang="ru-RU" dirty="0"/>
              <a:t>нам обязательно закроют доступ!</a:t>
            </a:r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8D15646-1B68-4BD0-B9BB-867257A1A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300" y="1197053"/>
            <a:ext cx="5247454" cy="3927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184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6E9EC0-4BA3-49B1-B97E-4EB1F045D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9396"/>
          </a:xfrm>
        </p:spPr>
        <p:txBody>
          <a:bodyPr/>
          <a:lstStyle/>
          <a:p>
            <a:pPr algn="ctr"/>
            <a:r>
              <a:rPr lang="ru-RU" b="1" dirty="0"/>
              <a:t>Спасибо за внимание!</a:t>
            </a:r>
            <a:endParaRPr lang="en-US" b="1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6DE886F-2547-42E4-82E9-F0ED67D20BD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124" y="-56566"/>
            <a:ext cx="689913" cy="127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26E077C4-7FB1-427D-8C16-662DAA9B9BAE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964" y="-56566"/>
            <a:ext cx="689913" cy="127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09D80098-16D6-4463-B18D-F8CF8CF5EF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957" y="1222072"/>
            <a:ext cx="89535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207580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93</Words>
  <Application>Microsoft Office PowerPoint</Application>
  <PresentationFormat>Широкоэкранный</PresentationFormat>
  <Paragraphs>16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Теория ограничений Голдратта и закон Мерфи в проекте Web Notes</vt:lpstr>
      <vt:lpstr>Теория ограничения систем (ТОС) Голдратта</vt:lpstr>
      <vt:lpstr>Закон Мерфи (Закон подлости/бутерброда)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Теория ограничений Голдратта и закон Мерфи</dc:title>
  <dc:creator>Gleb Kolonin</dc:creator>
  <cp:lastModifiedBy>Gleb Kolonin</cp:lastModifiedBy>
  <cp:revision>109</cp:revision>
  <dcterms:created xsi:type="dcterms:W3CDTF">2022-01-28T16:16:02Z</dcterms:created>
  <dcterms:modified xsi:type="dcterms:W3CDTF">2022-01-28T17:04:46Z</dcterms:modified>
</cp:coreProperties>
</file>