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b Kolonin" initials="GK" lastIdx="2" clrIdx="0">
    <p:extLst>
      <p:ext uri="{19B8F6BF-5375-455C-9EA6-DF929625EA0E}">
        <p15:presenceInfo xmlns:p15="http://schemas.microsoft.com/office/powerpoint/2012/main" userId="3814e160abcd5d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09044-4597-486E-9B63-A105A0326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1F7B79-3C1D-44AE-A76C-2E88C781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BE98F-6B6F-4A2A-A613-4CFE71E9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12C0A-105C-4922-8714-DC8F2B3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C4C1F-2678-4AF8-BA1F-C90D7BA1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41DDE-B8A8-4CBA-B5BB-74857587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BB2108-F28B-4505-BC4E-18251D92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1F4DC-E887-47FE-BB56-F513CFB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22050-35F2-4866-9070-9CE8FBD6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92374-23B6-4B40-A0A8-2C88ACD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0F4A7-61D6-4E96-A451-A560D316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8EE1FE-4398-471E-9451-2CF488182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E6720-2470-4A9D-999D-14A1AFD9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D669-8D4A-4817-9B21-2ABDD662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33220-3E41-4FD8-B520-44FCAB13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0FEBC-B8A4-41B3-8C12-E54532DE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04368-9D25-4D45-924A-392BC15B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EEFC1-9648-487D-9DB6-D15055B2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0708A-E81B-4829-85CE-9CB1C4C0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DDFF8-7A5A-4A91-B68C-763E294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1F169-9369-4FA5-86FC-66263499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840A83-90CB-48C5-92FE-87689CD0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BFF88-976A-4B8E-AC4B-027A9110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A9487-191C-4FA2-A604-0811375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06B98-9DBF-4D26-A2DE-6498641D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AF030-78ED-47A8-A66F-3BF9A8B2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0F67F-0347-4FFF-83E7-CE9537DF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165D2-6895-4F4D-8AAE-899279CA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572FAF-8144-4080-832F-0362BBF6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7B650-178D-4DEF-92A3-B3DD11B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58C48-32F4-403D-8F98-9DD6CEA8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CECAF-D3E8-40F3-9AEC-9E1FB429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0C64C-C6A6-4B4C-B3D5-14A5CD01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1BF1BD-B26A-4661-AE0B-DCC82D6B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35BE3-F83E-4B2F-BB13-C78E8B1F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BE538D-09BC-43C7-BC55-73E1249A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23B9D-C4BF-497D-A9BC-BDA758CE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77550-C8F7-46F4-AA9F-95FD39B2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B5A299-F98A-4EF1-B6F7-011AF0D6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0B64F-C172-4232-B59B-3F52EF69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FD60AF-D842-4CF7-977F-4192831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4C5F4B-E3D2-426D-987D-340859F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2B9C11-EF1B-4BAC-904A-A66A865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459EAA-FEAE-4BBE-9687-F365153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38764-3E52-47F6-A7AB-D7C994E2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557B8-54C6-41F4-8E33-85BF43C8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F22E8-0080-4C47-9437-1094C574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30B1E-889D-4644-A7EF-5D4A25E7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C28FB1-E47E-494D-8AD1-D11DBC84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3AFB7B-BCFD-45EC-9149-EA09E52A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76276-34B6-476E-96E0-6F797B6A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C5B0A2-548F-4974-888E-4295D82A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FDC59-D9BC-425F-98DB-972FAE4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448BF4-2AED-48A7-B5CE-B1288AEC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C6A3D5-9FB8-4AE8-8180-8E729764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5B73C6-9C9D-4932-992D-CEFD905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3785C-D306-4249-A08E-574ADE2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5EE989-80D5-4660-A895-19D9FB29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E943-2960-46CA-9B76-A82416A5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619137-154D-45B9-8D4A-0561F2DE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292BA-111B-486E-A1E7-1BC840E9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99E8-11C8-4D96-A7D5-FAE40B89F6EF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66E0D-A800-45D2-A340-E2C9D8B0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EAFE8-1FEF-443E-BD6A-C28AC1BF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9589-6805-4E3A-A6E5-D784E184F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C0AF-4819-4B8E-A14A-108552735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01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Теория ограничений Голдратта и закон Мерфи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0F818-939E-4F13-9868-1EE29C18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5" y="1239728"/>
            <a:ext cx="3157213" cy="437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2F35F-C205-48BE-A2CA-8CDF47FE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454" y="1239728"/>
            <a:ext cx="2926473" cy="4274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3126F-94A9-42A6-866D-22A78BB27AA5}"/>
              </a:ext>
            </a:extLst>
          </p:cNvPr>
          <p:cNvSpPr txBox="1"/>
          <p:nvPr/>
        </p:nvSpPr>
        <p:spPr>
          <a:xfrm>
            <a:off x="557873" y="5705219"/>
            <a:ext cx="368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Linux Libertine"/>
              </a:rPr>
              <a:t>Голдратт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Linux Libertine"/>
              </a:rPr>
              <a:t>Элияху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 – Физик, экономист, предприниматель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E998B-4FD5-47E5-B956-EB2E5D691C67}"/>
              </a:ext>
            </a:extLst>
          </p:cNvPr>
          <p:cNvSpPr txBox="1"/>
          <p:nvPr/>
        </p:nvSpPr>
        <p:spPr>
          <a:xfrm>
            <a:off x="8569452" y="5618271"/>
            <a:ext cx="306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Эдвард Мерфи – Капитан ВВС США, инженер</a:t>
            </a:r>
          </a:p>
        </p:txBody>
      </p:sp>
    </p:spTree>
    <p:extLst>
      <p:ext uri="{BB962C8B-B14F-4D97-AF65-F5344CB8AC3E}">
        <p14:creationId xmlns:p14="http://schemas.microsoft.com/office/powerpoint/2010/main" val="414559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2193-FD74-49FA-B91E-0F77939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pPr algn="ctr"/>
            <a:r>
              <a:rPr lang="ru-RU" b="1" dirty="0"/>
              <a:t>Теория ограничения систем (ТОС) Голдратта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36BF-7155-4E9C-9874-B88C5E41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233377"/>
            <a:ext cx="5663608" cy="493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Теория ограничений систем (ТОС)</a:t>
            </a:r>
            <a:r>
              <a:rPr lang="ru-RU" dirty="0"/>
              <a:t> — методология управления.</a:t>
            </a:r>
          </a:p>
          <a:p>
            <a:pPr marL="0" indent="0">
              <a:buNone/>
            </a:pPr>
            <a:r>
              <a:rPr lang="ru-RU" dirty="0"/>
              <a:t>Она гласит: </a:t>
            </a:r>
            <a:r>
              <a:rPr lang="en-US" dirty="0"/>
              <a:t>“</a:t>
            </a:r>
            <a:r>
              <a:rPr lang="ru-RU" dirty="0"/>
              <a:t>Делая усилия над управлением малым кол</a:t>
            </a:r>
            <a:r>
              <a:rPr lang="en-US" dirty="0"/>
              <a:t>.</a:t>
            </a:r>
            <a:r>
              <a:rPr lang="ru-RU" dirty="0"/>
              <a:t> аспектов системы, достигается эффект, намного превышающий результат одновременного воздействия на большинство проблемных областей сразу или поочерёдно</a:t>
            </a:r>
            <a:r>
              <a:rPr lang="en-US" dirty="0"/>
              <a:t>”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B662C-1BAC-4928-B4D6-57F277261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r="8527"/>
          <a:stretch/>
        </p:blipFill>
        <p:spPr bwMode="auto">
          <a:xfrm>
            <a:off x="432392" y="1116420"/>
            <a:ext cx="5295014" cy="470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2193-FD74-49FA-B91E-0F779393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294"/>
          </a:xfrm>
        </p:spPr>
        <p:txBody>
          <a:bodyPr/>
          <a:lstStyle/>
          <a:p>
            <a:pPr algn="ctr"/>
            <a:r>
              <a:rPr lang="ru-RU" b="1" dirty="0"/>
              <a:t>Закон Мерфи (Закон подлости/бутерброда)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36BF-7155-4E9C-9874-B88C5E41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233378"/>
            <a:ext cx="5663608" cy="192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Закон Мерфи </a:t>
            </a:r>
            <a:r>
              <a:rPr lang="ru-RU" dirty="0"/>
              <a:t>— шутливый принцип, который гласит: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/>
              <a:t>Если что-нибудь может пойти не так, оно пойдёт не так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271C62-2F29-4E97-B28A-211A7B7A0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t="26465" r="25608" b="11582"/>
          <a:stretch/>
        </p:blipFill>
        <p:spPr bwMode="auto">
          <a:xfrm>
            <a:off x="343788" y="1233377"/>
            <a:ext cx="5613606" cy="34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ED24B5B-5299-45AB-9CFB-2A74977FCEE4}"/>
              </a:ext>
            </a:extLst>
          </p:cNvPr>
          <p:cNvSpPr txBox="1">
            <a:spLocks/>
          </p:cNvSpPr>
          <p:nvPr/>
        </p:nvSpPr>
        <p:spPr>
          <a:xfrm>
            <a:off x="6184604" y="2945218"/>
            <a:ext cx="5663608" cy="317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Примеры закона Мерфи:</a:t>
            </a:r>
          </a:p>
          <a:p>
            <a:r>
              <a:rPr lang="ru-RU" dirty="0"/>
              <a:t>8 человек справляются с работой 10 лучше, чем 12.</a:t>
            </a:r>
          </a:p>
          <a:p>
            <a:r>
              <a:rPr lang="ru-RU" dirty="0"/>
              <a:t>Тому, кто сам ничего не делает, всё кажется по плечу.</a:t>
            </a:r>
          </a:p>
          <a:p>
            <a:r>
              <a:rPr lang="ru-RU" dirty="0"/>
              <a:t>Со мной такого точно не случится.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9EC0-4BA3-49B1-B97E-4EB1F045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EF18BD3-225B-404F-99BB-1AFBF6C4A577}"/>
              </a:ext>
            </a:extLst>
          </p:cNvPr>
          <p:cNvSpPr txBox="1">
            <a:spLocks/>
          </p:cNvSpPr>
          <p:nvPr/>
        </p:nvSpPr>
        <p:spPr>
          <a:xfrm>
            <a:off x="9470065" y="6018028"/>
            <a:ext cx="2395870" cy="50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Колонин Глеб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DE886F-2547-42E4-82E9-F0ED67D20B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124" y="-56566"/>
            <a:ext cx="689913" cy="1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E077C4-7FB1-427D-8C16-662DAA9B9B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64" y="-56566"/>
            <a:ext cx="689913" cy="12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CC6DD5-F2C2-4015-B0A5-586A97D9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0" y="1222071"/>
            <a:ext cx="5147779" cy="4083575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02CD04-157A-4F98-BD6C-6E9D4F29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78" y="1222072"/>
            <a:ext cx="3473302" cy="520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75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Linux Libertine</vt:lpstr>
      <vt:lpstr>Тема Office</vt:lpstr>
      <vt:lpstr>Теория ограничений Голдратта и закон Мерфи</vt:lpstr>
      <vt:lpstr>Теория ограничения систем (ТОС) Голдратта</vt:lpstr>
      <vt:lpstr>Закон Мерфи (Закон подлости/бутерброда)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ограничений Голдратта и закон Мерфи</dc:title>
  <dc:creator>Gleb Kolonin</dc:creator>
  <cp:lastModifiedBy>Gleb Kolonin</cp:lastModifiedBy>
  <cp:revision>77</cp:revision>
  <dcterms:created xsi:type="dcterms:W3CDTF">2022-01-28T16:16:02Z</dcterms:created>
  <dcterms:modified xsi:type="dcterms:W3CDTF">2022-01-28T16:50:10Z</dcterms:modified>
</cp:coreProperties>
</file>