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6" r:id="rId9"/>
    <p:sldId id="268" r:id="rId10"/>
    <p:sldId id="267" r:id="rId11"/>
    <p:sldId id="263" r:id="rId12"/>
    <p:sldId id="269" r:id="rId13"/>
    <p:sldId id="270" r:id="rId14"/>
    <p:sldId id="271" r:id="rId15"/>
    <p:sldId id="272" r:id="rId16"/>
    <p:sldId id="277" r:id="rId17"/>
    <p:sldId id="275" r:id="rId18"/>
    <p:sldId id="27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 и план встречи" id="{24DE38C6-5970-481E-866B-9B916994D101}">
          <p14:sldIdLst>
            <p14:sldId id="256"/>
            <p14:sldId id="257"/>
          </p14:sldIdLst>
        </p14:section>
        <p14:section name="Методология планирования Глеба" id="{2FDD419C-3F76-4CEF-9BD0-5D4F27C2A865}">
          <p14:sldIdLst>
            <p14:sldId id="258"/>
            <p14:sldId id="259"/>
            <p14:sldId id="260"/>
            <p14:sldId id="262"/>
            <p14:sldId id="265"/>
            <p14:sldId id="266"/>
            <p14:sldId id="268"/>
            <p14:sldId id="267"/>
            <p14:sldId id="263"/>
            <p14:sldId id="269"/>
            <p14:sldId id="270"/>
            <p14:sldId id="271"/>
            <p14:sldId id="272"/>
            <p14:sldId id="277"/>
          </p14:sldIdLst>
        </p14:section>
        <p14:section name="Обсуждение проекта Future Foundation." id="{9EA5E891-3184-4557-9A61-B334A0B9CC9F}">
          <p14:sldIdLst>
            <p14:sldId id="275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1F8D2-0D90-4645-A078-86218D591C3B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ED661-52B7-47B3-85C9-BB6228F4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41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ED661-52B7-47B3-85C9-BB6228F41D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7514-C70E-4355-9199-81BCB606BBB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6E33-9425-41A2-9D9B-6B9979CB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3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7514-C70E-4355-9199-81BCB606BBB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6E33-9425-41A2-9D9B-6B9979CB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7514-C70E-4355-9199-81BCB606BBB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6E33-9425-41A2-9D9B-6B9979CB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6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7514-C70E-4355-9199-81BCB606BBB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6E33-9425-41A2-9D9B-6B9979CB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8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7514-C70E-4355-9199-81BCB606BBB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6E33-9425-41A2-9D9B-6B9979CB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0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7514-C70E-4355-9199-81BCB606BBB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6E33-9425-41A2-9D9B-6B9979CB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9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7514-C70E-4355-9199-81BCB606BBB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6E33-9425-41A2-9D9B-6B9979CB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7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7514-C70E-4355-9199-81BCB606BBB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6E33-9425-41A2-9D9B-6B9979CB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5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7514-C70E-4355-9199-81BCB606BBB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6E33-9425-41A2-9D9B-6B9979CB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7514-C70E-4355-9199-81BCB606BBB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6E33-9425-41A2-9D9B-6B9979CB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8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7514-C70E-4355-9199-81BCB606BBB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6E33-9425-41A2-9D9B-6B9979CB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1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7514-C70E-4355-9199-81BCB606BBB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76E33-9425-41A2-9D9B-6B9979CB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0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5020" y="304799"/>
            <a:ext cx="9144000" cy="949435"/>
          </a:xfrm>
        </p:spPr>
        <p:txBody>
          <a:bodyPr/>
          <a:lstStyle/>
          <a:p>
            <a:r>
              <a:rPr lang="en-US" b="1" dirty="0" smtClean="0"/>
              <a:t>Future Foundation</a:t>
            </a:r>
            <a:endParaRPr lang="en-US" b="1" dirty="0"/>
          </a:p>
        </p:txBody>
      </p:sp>
      <p:pic>
        <p:nvPicPr>
          <p:cNvPr id="1026" name="Picture 2" descr="@IT-Club-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336" y="1828799"/>
            <a:ext cx="3673365" cy="367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16771" y="1254234"/>
            <a:ext cx="6600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Планирование </a:t>
            </a:r>
            <a:r>
              <a:rPr lang="ru-RU" sz="2400" b="1" dirty="0" smtClean="0"/>
              <a:t>в массы!</a:t>
            </a:r>
          </a:p>
        </p:txBody>
      </p:sp>
    </p:spTree>
    <p:extLst>
      <p:ext uri="{BB962C8B-B14F-4D97-AF65-F5344CB8AC3E}">
        <p14:creationId xmlns:p14="http://schemas.microsoft.com/office/powerpoint/2010/main" val="227298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668"/>
          </a:xfrm>
        </p:spPr>
        <p:txBody>
          <a:bodyPr/>
          <a:lstStyle/>
          <a:p>
            <a:pPr algn="ctr"/>
            <a:r>
              <a:rPr lang="ru-RU" b="1" dirty="0"/>
              <a:t>Как лучше составлять план дел на </a:t>
            </a:r>
            <a:r>
              <a:rPr lang="ru-RU" b="1" dirty="0" smtClean="0"/>
              <a:t>день: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marL="0" indent="0">
              <a:buNone/>
            </a:pPr>
            <a:r>
              <a:rPr lang="ru-RU" u="sng" dirty="0"/>
              <a:t>Пишется в конце каждого дня, после того, как предыдущий день оценён по 10 бальной шкале.</a:t>
            </a:r>
          </a:p>
          <a:p>
            <a:pPr marL="0" indent="0" algn="ctr">
              <a:buNone/>
            </a:pPr>
            <a:r>
              <a:rPr lang="ru-RU" b="1" dirty="0" smtClean="0"/>
              <a:t>Есть </a:t>
            </a:r>
            <a:r>
              <a:rPr lang="ru-RU" b="1" dirty="0"/>
              <a:t>два способа его составления</a:t>
            </a:r>
            <a:r>
              <a:rPr lang="ru-RU" b="1" dirty="0" smtClean="0"/>
              <a:t>:</a:t>
            </a:r>
            <a:endParaRPr lang="ru-RU" b="1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При помощи листа и ручки – позволяет полностью сконцентрироваться погрузиться в планирование.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 помощью </a:t>
            </a:r>
            <a:r>
              <a:rPr lang="en-US" dirty="0"/>
              <a:t>excel</a:t>
            </a:r>
            <a:r>
              <a:rPr lang="ru-RU" dirty="0"/>
              <a:t> и </a:t>
            </a:r>
            <a:r>
              <a:rPr lang="en-US" dirty="0"/>
              <a:t>word –</a:t>
            </a:r>
            <a:r>
              <a:rPr lang="ru-RU" dirty="0"/>
              <a:t> быстро, т.к. не нужно переписывать шаблон каждый день. Требует больше усилий, для написания качественного плана и его запоминания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138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054"/>
          </a:xfrm>
        </p:spPr>
        <p:txBody>
          <a:bodyPr/>
          <a:lstStyle/>
          <a:p>
            <a:pPr algn="ctr"/>
            <a:r>
              <a:rPr lang="ru-RU" b="1" dirty="0"/>
              <a:t>Моя система оценки продуктивности: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4303"/>
            <a:ext cx="10515600" cy="485266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Я ежедневно пишу планы на день. Затем оцениваю прошедший день по 10 бальной шкале (Насколько я доволен днём).</a:t>
            </a:r>
          </a:p>
          <a:p>
            <a:pPr marL="0" indent="0">
              <a:buNone/>
            </a:pPr>
            <a:r>
              <a:rPr lang="ru-RU" dirty="0" smtClean="0"/>
              <a:t>В конце каждого месяца я ставлю цели на</a:t>
            </a:r>
            <a:r>
              <a:rPr lang="en-US" dirty="0" smtClean="0"/>
              <a:t> </a:t>
            </a:r>
            <a:r>
              <a:rPr lang="ru-RU" dirty="0" smtClean="0"/>
              <a:t>грядущий месяц. Подвожу итоги прошедшего месяца.</a:t>
            </a:r>
          </a:p>
          <a:p>
            <a:pPr marL="0" indent="0">
              <a:buNone/>
            </a:pPr>
            <a:r>
              <a:rPr lang="ru-RU" dirty="0" smtClean="0"/>
              <a:t>Перед новым годом я составляю список целей на год. Он может меняться тогда, когда это необходимо.</a:t>
            </a:r>
          </a:p>
          <a:p>
            <a:pPr marL="0" indent="0">
              <a:buNone/>
            </a:pPr>
            <a:r>
              <a:rPr lang="ru-RU" dirty="0" smtClean="0"/>
              <a:t>В конце года я подвожу его итоги.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Хорошая привычка и традиция – подводить итоги года и месяца вместе с семьей.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37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544"/>
          </a:xfrm>
        </p:spPr>
        <p:txBody>
          <a:bodyPr/>
          <a:lstStyle/>
          <a:p>
            <a:pPr algn="ctr"/>
            <a:r>
              <a:rPr lang="ru-RU" b="1" dirty="0" smtClean="0"/>
              <a:t>Как рассчитывается моя продуктивность:</a:t>
            </a:r>
            <a:endParaRPr lang="en-US" b="1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41" y="1420072"/>
            <a:ext cx="6213429" cy="4560314"/>
          </a:xfrm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758152" y="1187670"/>
            <a:ext cx="4595648" cy="498929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291 балла из возможных 310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Средняя оценка продуктивности в данный месяц = 94</a:t>
            </a:r>
            <a:r>
              <a:rPr lang="ru-RU" dirty="0" smtClean="0"/>
              <a:t>%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268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627"/>
          </a:xfrm>
        </p:spPr>
        <p:txBody>
          <a:bodyPr/>
          <a:lstStyle/>
          <a:p>
            <a:pPr algn="ctr"/>
            <a:r>
              <a:rPr lang="ru-RU" b="1" dirty="0"/>
              <a:t>Как лучше </a:t>
            </a:r>
            <a:r>
              <a:rPr lang="ru-RU" b="1" dirty="0" smtClean="0"/>
              <a:t>ставить цели на год: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81959"/>
            <a:ext cx="10515600" cy="469500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Должен быть выполнимым.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Цели должны быть по настоящему значимыми для вас.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Должен состоять из разделов (Финансы, Здоровье, Саморазвитие)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7973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Мои документы с достижениями за год в облаке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Как представления списка целей на </a:t>
            </a:r>
            <a:r>
              <a:rPr lang="ru-RU" b="1" dirty="0" smtClean="0"/>
              <a:t>год:</a:t>
            </a:r>
            <a:endParaRPr lang="ru-RU" b="1" dirty="0"/>
          </a:p>
          <a:p>
            <a:pPr marL="0" indent="0">
              <a:buNone/>
            </a:pPr>
            <a:r>
              <a:rPr lang="en-US" dirty="0" smtClean="0"/>
              <a:t>ECE 2021:</a:t>
            </a:r>
          </a:p>
          <a:p>
            <a:pPr marL="0" indent="0">
              <a:buNone/>
            </a:pPr>
            <a:r>
              <a:rPr lang="en-US" dirty="0" smtClean="0"/>
              <a:t>What I achieved in 2021.</a:t>
            </a:r>
          </a:p>
          <a:p>
            <a:pPr marL="0" indent="0">
              <a:buNone/>
            </a:pPr>
            <a:r>
              <a:rPr lang="en-US" dirty="0" smtClean="0"/>
              <a:t>What I am going to achieve in 2021.</a:t>
            </a:r>
            <a:endParaRPr lang="en-US" dirty="0"/>
          </a:p>
          <a:p>
            <a:pPr marL="0" indent="0">
              <a:buNone/>
            </a:pPr>
            <a:r>
              <a:rPr lang="ru-RU" b="1" dirty="0" smtClean="0"/>
              <a:t>Как общий сбор статистики:</a:t>
            </a:r>
          </a:p>
          <a:p>
            <a:pPr marL="0" indent="0">
              <a:buNone/>
            </a:pPr>
            <a:r>
              <a:rPr lang="en-US" dirty="0"/>
              <a:t>My productivity 2021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9246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292"/>
          </a:xfrm>
        </p:spPr>
        <p:txBody>
          <a:bodyPr/>
          <a:lstStyle/>
          <a:p>
            <a:pPr algn="ctr"/>
            <a:r>
              <a:rPr lang="ru-RU" b="1" dirty="0" smtClean="0"/>
              <a:t>Сделать план дня на среду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4241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Использую </a:t>
            </a:r>
            <a:r>
              <a:rPr lang="en-US" dirty="0" smtClean="0"/>
              <a:t>Word</a:t>
            </a:r>
            <a:r>
              <a:rPr lang="ru-RU" dirty="0" smtClean="0"/>
              <a:t>, </a:t>
            </a:r>
            <a:r>
              <a:rPr lang="en-US" dirty="0" smtClean="0"/>
              <a:t>Excel.</a:t>
            </a:r>
          </a:p>
        </p:txBody>
      </p:sp>
    </p:spTree>
    <p:extLst>
      <p:ext uri="{BB962C8B-B14F-4D97-AF65-F5344CB8AC3E}">
        <p14:creationId xmlns:p14="http://schemas.microsoft.com/office/powerpoint/2010/main" val="53653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482"/>
          </a:xfrm>
        </p:spPr>
        <p:txBody>
          <a:bodyPr/>
          <a:lstStyle/>
          <a:p>
            <a:pPr algn="ctr"/>
            <a:r>
              <a:rPr lang="ru-RU" b="1" dirty="0" smtClean="0"/>
              <a:t>Итоги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24608"/>
            <a:ext cx="10515600" cy="4351338"/>
          </a:xfrm>
        </p:spPr>
        <p:txBody>
          <a:bodyPr/>
          <a:lstStyle/>
          <a:p>
            <a:r>
              <a:rPr lang="ru-RU" dirty="0" smtClean="0"/>
              <a:t>Система планирования у каждого – своя</a:t>
            </a:r>
          </a:p>
          <a:p>
            <a:pPr marL="0" indent="0">
              <a:buNone/>
            </a:pPr>
            <a:r>
              <a:rPr lang="ru-RU" dirty="0" smtClean="0"/>
              <a:t>Она должна быть гибкой.</a:t>
            </a:r>
          </a:p>
          <a:p>
            <a:r>
              <a:rPr lang="ru-RU" dirty="0" smtClean="0"/>
              <a:t>Только вы можете провести качественный самоанализ.</a:t>
            </a:r>
          </a:p>
          <a:p>
            <a:pPr marL="0" indent="0">
              <a:buNone/>
            </a:pPr>
            <a:r>
              <a:rPr lang="ru-RU" dirty="0" smtClean="0"/>
              <a:t>Никто не знает вас лучше, чем вы сами.</a:t>
            </a:r>
          </a:p>
          <a:p>
            <a:r>
              <a:rPr lang="ru-RU" dirty="0" smtClean="0"/>
              <a:t>При повышении продуктивности человека важно учитывать психологию (Рассказать о том, что происходит после значимого достижения).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503"/>
          </a:xfrm>
        </p:spPr>
        <p:txBody>
          <a:bodyPr>
            <a:normAutofit fontScale="90000"/>
          </a:bodyPr>
          <a:lstStyle/>
          <a:p>
            <a:pPr lvl="0" algn="ctr"/>
            <a:r>
              <a:rPr lang="ru-RU" b="1" dirty="0"/>
              <a:t>Обсуждение проекта </a:t>
            </a:r>
            <a:r>
              <a:rPr lang="en-US" b="1" dirty="0"/>
              <a:t>Future Foundation.</a:t>
            </a:r>
            <a:r>
              <a:rPr lang="en-US" dirty="0"/>
              <a:t/>
            </a:r>
            <a:br>
              <a:rPr lang="en-US" dirty="0"/>
            </a:br>
            <a:r>
              <a:rPr lang="ru-RU" b="1" dirty="0" smtClean="0"/>
              <a:t>Какие задачи у </a:t>
            </a:r>
            <a:r>
              <a:rPr lang="en-US" b="1" dirty="0" smtClean="0"/>
              <a:t>Future Foundation</a:t>
            </a:r>
            <a:r>
              <a:rPr lang="ru-RU" b="1" dirty="0" smtClean="0"/>
              <a:t> сегодня: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71144"/>
            <a:ext cx="10515600" cy="3938259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sz="2400" dirty="0" smtClean="0">
                <a:solidFill>
                  <a:srgbClr val="FF0000"/>
                </a:solidFill>
              </a:rPr>
              <a:t>Глеб передаст свой опыт в сфере планирования</a:t>
            </a:r>
            <a:r>
              <a:rPr lang="en-US" sz="2400" dirty="0" smtClean="0">
                <a:solidFill>
                  <a:srgbClr val="FF0000"/>
                </a:solidFill>
              </a:rPr>
              <a:t> +</a:t>
            </a:r>
            <a:endParaRPr lang="en-US" sz="2400" dirty="0">
              <a:solidFill>
                <a:srgbClr val="FF0000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2400" dirty="0" smtClean="0">
                <a:solidFill>
                  <a:srgbClr val="FF0000"/>
                </a:solidFill>
              </a:rPr>
              <a:t>Мы решим как быть с дилеммой, которая возникает при внедрении ИИ</a:t>
            </a:r>
            <a:r>
              <a:rPr lang="en-US" sz="2400" dirty="0" smtClean="0">
                <a:solidFill>
                  <a:srgbClr val="FF0000"/>
                </a:solidFill>
              </a:rPr>
              <a:t> +</a:t>
            </a:r>
            <a:endParaRPr lang="ru-RU" sz="2400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Мы сформируем чёткое видение дальнейшего развития проекта.</a:t>
            </a:r>
            <a:endParaRPr lang="en-US" sz="24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ru-RU" sz="2400" dirty="0" smtClean="0"/>
              <a:t>Готовы </a:t>
            </a:r>
            <a:r>
              <a:rPr lang="ru-RU" sz="2400" dirty="0"/>
              <a:t>ли мы развивать этот проект вне хакатона?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36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096"/>
          </a:xfrm>
        </p:spPr>
        <p:txBody>
          <a:bodyPr/>
          <a:lstStyle/>
          <a:p>
            <a:pPr algn="ctr"/>
            <a:r>
              <a:rPr lang="ru-RU" b="1" dirty="0" smtClean="0"/>
              <a:t>Дилемма при внедрении ИИ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76855"/>
            <a:ext cx="10515600" cy="4800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Правильно ли доверять машине планирования жизни людей?</a:t>
            </a:r>
          </a:p>
          <a:p>
            <a:pPr marL="0" indent="0">
              <a:buNone/>
            </a:pPr>
            <a:r>
              <a:rPr lang="ru-RU" sz="2400" dirty="0" smtClean="0"/>
              <a:t>Я считаю, что человек должен мечтать </a:t>
            </a:r>
            <a:r>
              <a:rPr lang="ru-RU" sz="2400" dirty="0" smtClean="0"/>
              <a:t>и ставить собственные </a:t>
            </a:r>
            <a:r>
              <a:rPr lang="ru-RU" sz="2400" dirty="0" smtClean="0"/>
              <a:t>цели самостоятельно.</a:t>
            </a: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Разве это правильно, когда машина говорит тебе, как жить и что делать?</a:t>
            </a: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Можем разработать </a:t>
            </a:r>
            <a:r>
              <a:rPr lang="ru-RU" sz="2400" dirty="0" smtClean="0"/>
              <a:t>своё приложение, что поможет людям планировать и быть более эффективными, но</a:t>
            </a:r>
            <a:r>
              <a:rPr lang="ru-RU" sz="2400" dirty="0" smtClean="0">
                <a:solidFill>
                  <a:srgbClr val="FF0000"/>
                </a:solidFill>
              </a:rPr>
              <a:t> без </a:t>
            </a:r>
            <a:r>
              <a:rPr lang="en-US" sz="2400" dirty="0" smtClean="0">
                <a:solidFill>
                  <a:srgbClr val="FF0000"/>
                </a:solidFill>
              </a:rPr>
              <a:t>ML</a:t>
            </a:r>
            <a:r>
              <a:rPr lang="ru-RU" sz="2400" dirty="0" smtClean="0"/>
              <a:t>. Чтобы все решения принимали они.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85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1523"/>
          </a:xfrm>
        </p:spPr>
        <p:txBody>
          <a:bodyPr/>
          <a:lstStyle/>
          <a:p>
            <a:pPr algn="ctr"/>
            <a:r>
              <a:rPr lang="ru-RU" b="1" dirty="0" smtClean="0"/>
              <a:t>Что для нас самое важное сейчас?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08386"/>
            <a:ext cx="10515600" cy="4768577"/>
          </a:xfrm>
        </p:spPr>
        <p:txBody>
          <a:bodyPr/>
          <a:lstStyle/>
          <a:p>
            <a:pPr marL="514350" indent="-514350">
              <a:buAutoNum type="alphaLcPeriod"/>
            </a:pPr>
            <a:r>
              <a:rPr lang="ru-RU" dirty="0" smtClean="0"/>
              <a:t>Нам </a:t>
            </a:r>
            <a:r>
              <a:rPr lang="ru-RU" dirty="0"/>
              <a:t>нужно поставить чёткую цель. Что мы делаем и для </a:t>
            </a:r>
            <a:r>
              <a:rPr lang="ru-RU" dirty="0" smtClean="0"/>
              <a:t>чего.</a:t>
            </a:r>
          </a:p>
          <a:p>
            <a:pPr marL="514350" indent="-514350">
              <a:buAutoNum type="alphaLcPeriod"/>
            </a:pPr>
            <a:r>
              <a:rPr lang="ru-RU" dirty="0" smtClean="0"/>
              <a:t>Сделает </a:t>
            </a:r>
            <a:r>
              <a:rPr lang="ru-RU" dirty="0"/>
              <a:t>ли достижение нашей цели </a:t>
            </a:r>
            <a:r>
              <a:rPr lang="ru-RU" dirty="0" smtClean="0"/>
              <a:t>мир </a:t>
            </a:r>
            <a:r>
              <a:rPr lang="ru-RU" dirty="0" smtClean="0"/>
              <a:t>лучше?</a:t>
            </a:r>
          </a:p>
          <a:p>
            <a:pPr marL="514350" indent="-514350">
              <a:buAutoNum type="alphaLcPeriod"/>
            </a:pPr>
            <a:r>
              <a:rPr lang="ru-RU" dirty="0" smtClean="0"/>
              <a:t>Готовы ли мы развивать проект вне хакатона?</a:t>
            </a:r>
            <a:endParaRPr lang="ru-RU" dirty="0"/>
          </a:p>
        </p:txBody>
      </p:sp>
      <p:pic>
        <p:nvPicPr>
          <p:cNvPr id="4" name="Picture 2" descr="@IT-Club-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288" y="2984937"/>
            <a:ext cx="3673365" cy="367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06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503"/>
          </a:xfrm>
        </p:spPr>
        <p:txBody>
          <a:bodyPr/>
          <a:lstStyle/>
          <a:p>
            <a:pPr algn="ctr"/>
            <a:r>
              <a:rPr lang="ru-RU" b="1" dirty="0" smtClean="0"/>
              <a:t>Какие задачи у </a:t>
            </a:r>
            <a:r>
              <a:rPr lang="en-US" b="1" dirty="0" smtClean="0"/>
              <a:t>Future Foundation</a:t>
            </a:r>
            <a:r>
              <a:rPr lang="ru-RU" b="1" dirty="0" smtClean="0"/>
              <a:t> сегодня: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58066"/>
            <a:ext cx="10515600" cy="4351338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sz="2400" dirty="0" smtClean="0"/>
              <a:t>Глеб передаст свой опыт в сфере планирования.</a:t>
            </a:r>
            <a:endParaRPr lang="en-US" sz="2400" dirty="0"/>
          </a:p>
          <a:p>
            <a:pPr marL="514350" lvl="0" indent="-514350">
              <a:buFont typeface="+mj-lt"/>
              <a:buAutoNum type="arabicPeriod"/>
            </a:pPr>
            <a:r>
              <a:rPr lang="ru-RU" sz="2400" dirty="0" smtClean="0"/>
              <a:t>Мы решим как быть с дилеммой, </a:t>
            </a:r>
            <a:r>
              <a:rPr lang="ru-RU" sz="2400" dirty="0"/>
              <a:t>которая возникает при внедрении </a:t>
            </a:r>
            <a:r>
              <a:rPr lang="ru-RU" sz="2400" dirty="0" smtClean="0"/>
              <a:t>ИИ.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Мы сформируем чёткое видение дальнейшего развития проекта</a:t>
            </a:r>
            <a:r>
              <a:rPr lang="ru-RU" sz="2400" dirty="0" smtClean="0"/>
              <a:t>.</a:t>
            </a:r>
            <a:endParaRPr lang="en-US" sz="2400" dirty="0"/>
          </a:p>
          <a:p>
            <a:pPr marL="514350" lvl="0" indent="-514350">
              <a:buFont typeface="+mj-lt"/>
              <a:buAutoNum type="arabicPeriod"/>
            </a:pPr>
            <a:r>
              <a:rPr lang="ru-RU" sz="2400" dirty="0" smtClean="0"/>
              <a:t>Готовы ли мы развивать этот проект вне хакатона?</a:t>
            </a:r>
            <a:endParaRPr lang="en-US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b="1" dirty="0" smtClean="0"/>
              <a:t>Честно ответив на все предстоящие вопросы мы станем на шаг ближе к достижению нашей общей цели по разработке проекта.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0367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Моя методология планирования задач и целей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Мой опыт планирования задач и целей.</a:t>
            </a:r>
          </a:p>
          <a:p>
            <a:r>
              <a:rPr lang="ru-RU" sz="2400" dirty="0" smtClean="0"/>
              <a:t>Покажу как мне это помогает.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429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1649"/>
          </a:xfrm>
        </p:spPr>
        <p:txBody>
          <a:bodyPr/>
          <a:lstStyle/>
          <a:p>
            <a:pPr algn="ctr"/>
            <a:r>
              <a:rPr lang="ru-RU" b="1" dirty="0" smtClean="0"/>
              <a:t>Как я начал планировать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86774"/>
            <a:ext cx="10515600" cy="4990189"/>
          </a:xfrm>
        </p:spPr>
        <p:txBody>
          <a:bodyPr/>
          <a:lstStyle/>
          <a:p>
            <a:r>
              <a:rPr lang="ru-RU" i="1" dirty="0"/>
              <a:t>Как ты можешь чем-то управлять, если ты не можешь это контролировать?</a:t>
            </a:r>
            <a:endParaRPr lang="en-US" dirty="0"/>
          </a:p>
          <a:p>
            <a:r>
              <a:rPr lang="ru-RU" dirty="0"/>
              <a:t>Действительно, как можно управлять своей жизнью и добиваться результатов, если ты не контролируешь своё время</a:t>
            </a:r>
            <a:r>
              <a:rPr lang="ru-RU" dirty="0" smtClean="0"/>
              <a:t>?</a:t>
            </a:r>
            <a:endParaRPr lang="en-US" dirty="0"/>
          </a:p>
        </p:txBody>
      </p:sp>
      <p:pic>
        <p:nvPicPr>
          <p:cNvPr id="1026" name="Picture 2" descr="https://www.psychologos.ru/images/articles/showcases/49c7jnf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54486"/>
            <a:ext cx="4977473" cy="329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53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096"/>
          </a:xfrm>
        </p:spPr>
        <p:txBody>
          <a:bodyPr>
            <a:noAutofit/>
          </a:bodyPr>
          <a:lstStyle/>
          <a:p>
            <a:pPr algn="ctr"/>
            <a:r>
              <a:rPr lang="ru-RU" b="1" dirty="0" smtClean="0"/>
              <a:t>Первые планы на день в тетради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25685"/>
            <a:ext cx="10515600" cy="495127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После этого я как-то начал планировать свой день на листках бумаги и в тетради.</a:t>
            </a:r>
          </a:p>
          <a:p>
            <a:pPr marL="0" indent="0">
              <a:buNone/>
            </a:pPr>
            <a:r>
              <a:rPr lang="ru-RU" dirty="0"/>
              <a:t>Это очень помогло мне в учёбе и </a:t>
            </a:r>
            <a:r>
              <a:rPr lang="ru-RU" dirty="0" smtClean="0"/>
              <a:t>развитии, но это были только первые шаги в планировании.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Примерно так я писал первые </a:t>
            </a:r>
          </a:p>
          <a:p>
            <a:pPr marL="0" indent="0">
              <a:buNone/>
            </a:pPr>
            <a:r>
              <a:rPr lang="ru-RU" dirty="0" smtClean="0"/>
              <a:t>планы на день              </a:t>
            </a:r>
            <a:r>
              <a:rPr lang="en-US" dirty="0" smtClean="0"/>
              <a:t>		</a:t>
            </a:r>
            <a:r>
              <a:rPr lang="ru-RU" dirty="0"/>
              <a:t>------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331" y="2648051"/>
            <a:ext cx="42195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1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8005" y="365125"/>
            <a:ext cx="7080114" cy="1024348"/>
          </a:xfrm>
        </p:spPr>
        <p:txBody>
          <a:bodyPr/>
          <a:lstStyle/>
          <a:p>
            <a:pPr algn="ctr"/>
            <a:r>
              <a:rPr lang="ru-RU" b="1" dirty="0" smtClean="0"/>
              <a:t>Первые планы дел на месяц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99680" y="1389473"/>
            <a:ext cx="5457497" cy="5158472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Мой первый план на месяц ------</a:t>
            </a:r>
            <a:r>
              <a:rPr lang="en-US" dirty="0" smtClean="0"/>
              <a:t>&gt;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8" b="16795"/>
          <a:stretch/>
        </p:blipFill>
        <p:spPr>
          <a:xfrm>
            <a:off x="7357241" y="607529"/>
            <a:ext cx="4588325" cy="6062898"/>
          </a:xfrm>
        </p:spPr>
      </p:pic>
    </p:spTree>
    <p:extLst>
      <p:ext uri="{BB962C8B-B14F-4D97-AF65-F5344CB8AC3E}">
        <p14:creationId xmlns:p14="http://schemas.microsoft.com/office/powerpoint/2010/main" val="254104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17137"/>
          </a:xfrm>
        </p:spPr>
        <p:txBody>
          <a:bodyPr/>
          <a:lstStyle/>
          <a:p>
            <a:pPr algn="ctr"/>
            <a:r>
              <a:rPr lang="ru-RU" b="1" dirty="0" smtClean="0"/>
              <a:t>Как </a:t>
            </a:r>
            <a:r>
              <a:rPr lang="ru-RU" b="1" dirty="0"/>
              <a:t>менялись планы </a:t>
            </a:r>
            <a:r>
              <a:rPr lang="ru-RU" b="1" dirty="0" smtClean="0"/>
              <a:t>дел на месяц</a:t>
            </a:r>
            <a:endParaRPr lang="en-US" b="1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7" b="18227"/>
          <a:stretch/>
        </p:blipFill>
        <p:spPr>
          <a:xfrm>
            <a:off x="982410" y="1374466"/>
            <a:ext cx="3936431" cy="5110417"/>
          </a:xfrm>
        </p:spPr>
      </p:pic>
      <p:pic>
        <p:nvPicPr>
          <p:cNvPr id="11" name="Объект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94786" y="1368895"/>
            <a:ext cx="3804745" cy="5115988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</p:pic>
    </p:spTree>
    <p:extLst>
      <p:ext uri="{BB962C8B-B14F-4D97-AF65-F5344CB8AC3E}">
        <p14:creationId xmlns:p14="http://schemas.microsoft.com/office/powerpoint/2010/main" val="159612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2241"/>
          </a:xfrm>
        </p:spPr>
        <p:txBody>
          <a:bodyPr/>
          <a:lstStyle/>
          <a:p>
            <a:pPr algn="ctr"/>
            <a:r>
              <a:rPr lang="ru-RU" b="1" dirty="0" smtClean="0"/>
              <a:t>Как лучше составлять план дел на месяц:</a:t>
            </a:r>
            <a:endParaRPr lang="en-US" b="1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8200" y="1502979"/>
            <a:ext cx="10515600" cy="467398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Напишите разделы, в которых вы хотите и будете развиваться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Заполните данные разделы (Учёба, спорт, финансы и т.д.)</a:t>
            </a:r>
          </a:p>
          <a:p>
            <a:pPr marL="0" indent="0" algn="ctr">
              <a:buNone/>
            </a:pPr>
            <a:r>
              <a:rPr lang="ru-RU" b="1" dirty="0" smtClean="0"/>
              <a:t>План дел на месяц должен отвечать на:</a:t>
            </a:r>
          </a:p>
          <a:p>
            <a:pPr marL="0" indent="0">
              <a:buNone/>
            </a:pPr>
            <a:r>
              <a:rPr lang="ru-RU" dirty="0" smtClean="0"/>
              <a:t>1. Чему </a:t>
            </a:r>
            <a:r>
              <a:rPr lang="ru-RU" dirty="0"/>
              <a:t>я буду уделять большую часть своего времени?</a:t>
            </a:r>
          </a:p>
          <a:p>
            <a:pPr marL="0" indent="0">
              <a:buNone/>
            </a:pPr>
            <a:r>
              <a:rPr lang="ru-RU" dirty="0" smtClean="0"/>
              <a:t>2. Чего </a:t>
            </a:r>
            <a:r>
              <a:rPr lang="ru-RU" dirty="0"/>
              <a:t>я хочу добиться за этот месяц?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1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17137"/>
          </a:xfrm>
        </p:spPr>
        <p:txBody>
          <a:bodyPr/>
          <a:lstStyle/>
          <a:p>
            <a:pPr algn="ctr"/>
            <a:r>
              <a:rPr lang="ru-RU" b="1" dirty="0"/>
              <a:t>Как менялись планы дел </a:t>
            </a:r>
            <a:r>
              <a:rPr lang="ru-RU" b="1" dirty="0" smtClean="0"/>
              <a:t>на день</a:t>
            </a:r>
            <a:endParaRPr lang="en-US" b="1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7684" y="1653702"/>
            <a:ext cx="5087166" cy="4535961"/>
          </a:xfrm>
          <a:prstGeom prst="rect">
            <a:avLst/>
          </a:prstGeom>
        </p:spPr>
      </p:pic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78621" y="1458981"/>
            <a:ext cx="4027251" cy="509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5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704</Words>
  <Application>Microsoft Office PowerPoint</Application>
  <PresentationFormat>Широкоэкранный</PresentationFormat>
  <Paragraphs>90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Future Foundation</vt:lpstr>
      <vt:lpstr>Какие задачи у Future Foundation сегодня:</vt:lpstr>
      <vt:lpstr>Моя методология планирования задач и целей</vt:lpstr>
      <vt:lpstr>Как я начал планировать</vt:lpstr>
      <vt:lpstr>Первые планы на день в тетради</vt:lpstr>
      <vt:lpstr>Первые планы дел на месяц</vt:lpstr>
      <vt:lpstr>Как менялись планы дел на месяц</vt:lpstr>
      <vt:lpstr>Как лучше составлять план дел на месяц:</vt:lpstr>
      <vt:lpstr>Как менялись планы дел на день</vt:lpstr>
      <vt:lpstr>Как лучше составлять план дел на день:</vt:lpstr>
      <vt:lpstr>Моя система оценки продуктивности:</vt:lpstr>
      <vt:lpstr>Как рассчитывается моя продуктивность:</vt:lpstr>
      <vt:lpstr>Как лучше ставить цели на год:</vt:lpstr>
      <vt:lpstr>Мои документы с достижениями за год в облаке</vt:lpstr>
      <vt:lpstr>Сделать план дня на среду</vt:lpstr>
      <vt:lpstr>Итоги</vt:lpstr>
      <vt:lpstr>Обсуждение проекта Future Foundation. Какие задачи у Future Foundation сегодня:</vt:lpstr>
      <vt:lpstr>Дилемма при внедрении ИИ</vt:lpstr>
      <vt:lpstr>Что для нас самое важное сейчас?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Kolonin</dc:creator>
  <cp:lastModifiedBy>Kolonin</cp:lastModifiedBy>
  <cp:revision>313</cp:revision>
  <dcterms:created xsi:type="dcterms:W3CDTF">2021-12-09T15:03:31Z</dcterms:created>
  <dcterms:modified xsi:type="dcterms:W3CDTF">2021-12-10T16:19:18Z</dcterms:modified>
</cp:coreProperties>
</file>