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67" r:id="rId4"/>
    <p:sldId id="263" r:id="rId5"/>
    <p:sldId id="264" r:id="rId6"/>
    <p:sldId id="258" r:id="rId7"/>
    <p:sldId id="259" r:id="rId8"/>
    <p:sldId id="260" r:id="rId9"/>
    <p:sldId id="261" r:id="rId10"/>
    <p:sldId id="268" r:id="rId11"/>
    <p:sldId id="270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94025C6F-6FA5-4174-8544-A7D291FE5819}">
          <p14:sldIdLst>
            <p14:sldId id="266"/>
            <p14:sldId id="256"/>
            <p14:sldId id="267"/>
          </p14:sldIdLst>
        </p14:section>
        <p14:section name="Анархисты и либертарианцы" id="{C15B89C4-AD01-4153-A680-FA3F289A71E8}">
          <p14:sldIdLst>
            <p14:sldId id="263"/>
            <p14:sldId id="264"/>
          </p14:sldIdLst>
        </p14:section>
        <p14:section name="Подробнее об Анархистах" id="{10F21608-14BF-49C4-A438-EDA33A699424}">
          <p14:sldIdLst>
            <p14:sldId id="258"/>
            <p14:sldId id="259"/>
            <p14:sldId id="260"/>
            <p14:sldId id="261"/>
          </p14:sldIdLst>
        </p14:section>
        <p14:section name="Завершение" id="{40933B7A-FBBC-4D1F-AB6D-C728A8B8D8E5}">
          <p14:sldIdLst>
            <p14:sldId id="268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83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81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52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47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52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4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460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83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17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1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64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6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0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5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2EB52-28C5-428A-91C7-AA4D47E1EA35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1CD3-E902-4945-A6D2-A28FB76F78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908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ancapchan" TargetMode="External"/><Relationship Id="rId2" Type="http://schemas.openxmlformats.org/officeDocument/2006/relationships/hyperlink" Target="https://www.youtube.com/c/LibertarianBand/featur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UCWjEiMNZv4g3P9BWbrtMjyA" TargetMode="External"/><Relationship Id="rId4" Type="http://schemas.openxmlformats.org/officeDocument/2006/relationships/hyperlink" Target="https://www.youtube.com/c/lpr_yt/featur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569" y="283780"/>
            <a:ext cx="8825658" cy="3090042"/>
          </a:xfrm>
        </p:spPr>
        <p:txBody>
          <a:bodyPr/>
          <a:lstStyle/>
          <a:p>
            <a:pPr algn="ctr"/>
            <a:r>
              <a:rPr lang="ru-RU" sz="6600" dirty="0" smtClean="0"/>
              <a:t>Жизнь без государства!</a:t>
            </a:r>
            <a:br>
              <a:rPr lang="ru-RU" sz="6600" dirty="0" smtClean="0"/>
            </a:br>
            <a:r>
              <a:rPr lang="ru-RU" sz="6600" dirty="0" smtClean="0"/>
              <a:t>Что считаете вы?</a:t>
            </a:r>
            <a:endParaRPr lang="en-US" sz="6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78" y="3195145"/>
            <a:ext cx="4039040" cy="36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913627"/>
          </a:xfrm>
        </p:spPr>
        <p:txBody>
          <a:bodyPr/>
          <a:lstStyle/>
          <a:p>
            <a:pPr algn="ctr"/>
            <a:r>
              <a:rPr lang="ru-RU" dirty="0" smtClean="0"/>
              <a:t>Известные Либертарианцы</a:t>
            </a:r>
            <a:endParaRPr lang="en-US" dirty="0"/>
          </a:p>
        </p:txBody>
      </p:sp>
      <p:pic>
        <p:nvPicPr>
          <p:cNvPr id="2050" name="Picture 2" descr="https://yandex.ru/images/_crpd/lJ4a9I206/22b5f8g2wda/Ez5AsGo2F9Yg7N9FMnGploedLNgQjTr1a04_WKCBI0d7ShU-jAtYqHbcLC4ri8wwb1HlSYld3kSi5WjkI8qUHsO-hSM-c8LH9vybWWRxrNMAifoYER88Nj_feI1hhSRVel0bapwPS7xgCTYv6soL-6XZItRHl4TPv2_3N-Kdg19R-1fm5bxHkCri29f5_iCEAVbqExjL7LLoTaWd5ER2AbfL2PSKg0BxrYC78vcTE3ehUqAeTFCNg39strqsXwQTm-uY6iow3Vpg4dMc8bmkwArWbxsfzaN4pACp2COAegv2x5q-DoAG_OhLsDYy31v9ZBNmVklYCUDwpLa8J9sOEtwhFWrrdtfYZWEa2nX17MYEn-QZ3IpkfKMBZNRtgjQDcsCcvYsCT78nQ3kyM9fRt2tYqlpImUEBf2d0e2aSRB5XopYrKD2b1Sytk9u5uuTHARfjGJAIqr6jQS1cLEjwjTvNE3RBh4U3oEq4_rRfHXQmlGsVw5_Kyfzs8TqqG4gamqPXpqOyW14j69hUMzBoSMMV5l-fh212JoZmE61M8kC7iJbzDAjIOeDLOXJ80lY04JKhVA0YxEF8KLB0YRZG0pSkkKrpNtLXKqAeXfKz5sQNHuFRmwqsNqBDZtHsQjKEN8xR_QrDSjxvRTJ6PtQVemLQIZwFlkbPOKx0-GCXQxZcYhvoJ3jTH2Mu3lq6tGWLCREs0VXLoTCqS24SaAU8iXRC0X5BQUv84sy1fvuU0_bnlCHYiRVAD_ev9jSsU0LaXCRVJyl1n16iYNLf-nLviAFY5Nlfwagw6YrhkGqHO4NxT5-zTM6OtiPJdXC4H9p5Jlfv2kjRRQx-b3nz51tI0h9i1uGndlbdK2QZEz0z6MEBWSSdVUUvNmEFIRHpjzRDcoqXM4nKCr7nhjE5spwe9O8R4xGK0EPAtu_5sOKVyBJaI19iqH6UUmOsGdX8dOfIA16pG9SFY_1sAChfIs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73"/>
          <a:stretch/>
        </p:blipFill>
        <p:spPr bwMode="auto">
          <a:xfrm>
            <a:off x="1397601" y="1366343"/>
            <a:ext cx="3415216" cy="45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итер Тиль на конференции TechCrunch в 2008 году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25" y="1366345"/>
            <a:ext cx="3056498" cy="458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5948856"/>
            <a:ext cx="12044856" cy="909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Питер Тиль (Инвестор </a:t>
            </a:r>
            <a:r>
              <a:rPr lang="en-US" sz="3200" dirty="0" smtClean="0">
                <a:solidFill>
                  <a:schemeClr val="tx1"/>
                </a:solidFill>
              </a:rPr>
              <a:t>Facebook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и </a:t>
            </a:r>
            <a:r>
              <a:rPr lang="ru-RU" sz="3200" dirty="0" smtClean="0">
                <a:solidFill>
                  <a:schemeClr val="tx1"/>
                </a:solidFill>
              </a:rPr>
              <a:t>со</a:t>
            </a:r>
            <a:r>
              <a:rPr lang="en-US" sz="3200" dirty="0" smtClean="0">
                <a:solidFill>
                  <a:schemeClr val="tx1"/>
                </a:solidFill>
              </a:rPr>
              <a:t>-</a:t>
            </a:r>
            <a:r>
              <a:rPr lang="ru-RU" sz="3200" dirty="0" smtClean="0">
                <a:solidFill>
                  <a:schemeClr val="tx1"/>
                </a:solidFill>
              </a:rPr>
              <a:t>основатель </a:t>
            </a:r>
            <a:r>
              <a:rPr lang="en-US" sz="3200" dirty="0" smtClean="0">
                <a:solidFill>
                  <a:schemeClr val="tx1"/>
                </a:solidFill>
              </a:rPr>
              <a:t>PayPal</a:t>
            </a:r>
            <a:r>
              <a:rPr lang="ru-RU" sz="3200" dirty="0" smtClean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Советы по интернет ресурсам для дальнейшего изучения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1. Канал о либертарианстве </a:t>
            </a:r>
            <a:r>
              <a:rPr lang="en-US" dirty="0" smtClean="0"/>
              <a:t>Libertarian Band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https://www.youtube.com/c/LibertarianBand/featured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Телеграм канал с </a:t>
            </a:r>
            <a:r>
              <a:rPr lang="ru-RU" dirty="0" smtClean="0"/>
              <a:t>детальным рассмотрением основных положений</a:t>
            </a:r>
            <a:r>
              <a:rPr lang="ru-RU" dirty="0" smtClean="0"/>
              <a:t> АнКапа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t.me/ancapchan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</a:t>
            </a:r>
            <a:r>
              <a:rPr lang="ru-RU" dirty="0" smtClean="0"/>
              <a:t>Ютуб лекции самого известного популяризатора либертарианства в России Михаила Светова</a:t>
            </a:r>
            <a:br>
              <a:rPr lang="ru-RU" dirty="0" smtClean="0"/>
            </a:br>
            <a:r>
              <a:rPr lang="ru-RU" dirty="0" smtClean="0"/>
              <a:t>Основные можно найти здесь: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www.youtube.com/c/lpr_yt/featured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Его ютуб канал: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www.youtube.com/channel/UCWjEiMNZv4g3P9BWbrtMjyA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8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503722"/>
            <a:ext cx="9905998" cy="925685"/>
          </a:xfrm>
        </p:spPr>
        <p:txBody>
          <a:bodyPr/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Спасибо за Внимание!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01" y="2156208"/>
            <a:ext cx="3565420" cy="3124200"/>
          </a:xfrm>
        </p:spPr>
      </p:pic>
      <p:sp>
        <p:nvSpPr>
          <p:cNvPr id="5" name="TextBox 4"/>
          <p:cNvSpPr txBox="1"/>
          <p:nvPr/>
        </p:nvSpPr>
        <p:spPr>
          <a:xfrm>
            <a:off x="554273" y="5280408"/>
            <a:ext cx="11165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Жёлтый- Свободный рынок</a:t>
            </a:r>
            <a:br>
              <a:rPr lang="ru-RU" dirty="0" smtClean="0"/>
            </a:br>
            <a:r>
              <a:rPr lang="ru-RU" dirty="0" smtClean="0"/>
              <a:t>Чёрный- </a:t>
            </a:r>
            <a:r>
              <a:rPr lang="ru-RU" dirty="0"/>
              <a:t>О</a:t>
            </a:r>
            <a:r>
              <a:rPr lang="ru-RU" dirty="0" smtClean="0"/>
              <a:t>твержение государства</a:t>
            </a:r>
          </a:p>
          <a:p>
            <a:r>
              <a:rPr lang="ru-RU" dirty="0" smtClean="0"/>
              <a:t>Буква </a:t>
            </a:r>
            <a:r>
              <a:rPr lang="en-US" dirty="0" smtClean="0"/>
              <a:t>V</a:t>
            </a:r>
            <a:r>
              <a:rPr lang="ru-RU" dirty="0" smtClean="0"/>
              <a:t>- Волюнтаризм (</a:t>
            </a:r>
            <a:r>
              <a:rPr lang="ru-RU" dirty="0"/>
              <a:t>все формы человеческого объединения должны быть </a:t>
            </a:r>
            <a:r>
              <a:rPr lang="ru-RU" dirty="0" smtClean="0"/>
              <a:t>добровольными)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5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222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" panose="02040604050505020304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Century" panose="02040604050505020304" pitchFamily="18" charset="0"/>
              </a:rPr>
              <a:t>овременный Анархизм</a:t>
            </a:r>
            <a:endParaRPr lang="ru-RU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7193" y="5264613"/>
            <a:ext cx="6194807" cy="117497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Презентация студента 1 курса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Колонина Глеба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2" y="3107533"/>
            <a:ext cx="5194191" cy="3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5354" y="232001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Какие бывают политические взгляды на мир?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"/>
          <a:stretch/>
        </p:blipFill>
        <p:spPr>
          <a:xfrm>
            <a:off x="2871478" y="1873961"/>
            <a:ext cx="5495273" cy="46585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72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Анархисты </a:t>
            </a:r>
            <a:r>
              <a:rPr lang="ru-RU" dirty="0" smtClean="0"/>
              <a:t>= радикальные Либертарианцы.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dailystorm.ru/media/images/2018/02/21/97b3c323-10c2-4e47-8743-0e486f5a8d1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" y="2056092"/>
            <a:ext cx="5079554" cy="28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cure.meetupstatic.com/photos/event/e/1/4/7/highres_476337671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1982519"/>
            <a:ext cx="5182344" cy="29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сновные принципы либертарианства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13740"/>
            <a:ext cx="9216571" cy="3124201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</a:t>
            </a:r>
            <a:r>
              <a:rPr lang="ru-RU" sz="2400" dirty="0" smtClean="0">
                <a:solidFill>
                  <a:schemeClr val="tx1"/>
                </a:solidFill>
              </a:rPr>
              <a:t>ринцип неагрессии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en-US" sz="2800" dirty="0" smtClean="0">
                <a:solidFill>
                  <a:schemeClr val="tx1"/>
                </a:solidFill>
              </a:rPr>
              <a:t>NAP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П</a:t>
            </a:r>
            <a:r>
              <a:rPr lang="ru-RU" sz="2400" dirty="0" smtClean="0">
                <a:solidFill>
                  <a:schemeClr val="tx1"/>
                </a:solidFill>
              </a:rPr>
              <a:t>ротив любых налогов, пошлин и иных барьеров</a:t>
            </a:r>
          </a:p>
          <a:p>
            <a:r>
              <a:rPr lang="ru-RU" sz="2800" dirty="0">
                <a:solidFill>
                  <a:schemeClr val="tx1"/>
                </a:solidFill>
              </a:rPr>
              <a:t>Г</a:t>
            </a:r>
            <a:r>
              <a:rPr lang="ru-RU" sz="2400" dirty="0">
                <a:solidFill>
                  <a:schemeClr val="tx1"/>
                </a:solidFill>
              </a:rPr>
              <a:t>осударство- «</a:t>
            </a:r>
            <a:r>
              <a:rPr lang="ru-RU" sz="2800" dirty="0">
                <a:solidFill>
                  <a:schemeClr val="tx1"/>
                </a:solidFill>
              </a:rPr>
              <a:t>С</a:t>
            </a:r>
            <a:r>
              <a:rPr lang="ru-RU" sz="2400" dirty="0">
                <a:solidFill>
                  <a:schemeClr val="tx1"/>
                </a:solidFill>
              </a:rPr>
              <a:t>тационарный бандит</a:t>
            </a:r>
            <a:r>
              <a:rPr lang="ru-RU" sz="2400" dirty="0" smtClean="0">
                <a:solidFill>
                  <a:schemeClr val="tx1"/>
                </a:solidFill>
              </a:rPr>
              <a:t>»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В</a:t>
            </a:r>
            <a:r>
              <a:rPr lang="ru-RU" sz="2400" dirty="0" smtClean="0">
                <a:solidFill>
                  <a:schemeClr val="tx1"/>
                </a:solidFill>
              </a:rPr>
              <a:t>ыступают за владение оружием</a:t>
            </a:r>
          </a:p>
          <a:p>
            <a:r>
              <a:rPr lang="ru-RU" sz="2600" dirty="0" smtClean="0">
                <a:solidFill>
                  <a:schemeClr val="tx1"/>
                </a:solidFill>
              </a:rPr>
              <a:t>П</a:t>
            </a:r>
            <a:r>
              <a:rPr lang="ru-RU" sz="2400" dirty="0" smtClean="0">
                <a:solidFill>
                  <a:schemeClr val="tx1"/>
                </a:solidFill>
              </a:rPr>
              <a:t>ротив всеобщей воинской обязанности</a:t>
            </a:r>
          </a:p>
          <a:p>
            <a:r>
              <a:rPr lang="ru-RU" sz="2600" dirty="0" smtClean="0">
                <a:solidFill>
                  <a:schemeClr val="tx1"/>
                </a:solidFill>
              </a:rPr>
              <a:t>П</a:t>
            </a:r>
            <a:r>
              <a:rPr lang="ru-RU" sz="2400" dirty="0" smtClean="0">
                <a:solidFill>
                  <a:schemeClr val="tx1"/>
                </a:solidFill>
              </a:rPr>
              <a:t>оддерживают идею частных денег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28" y="2913740"/>
            <a:ext cx="3761958" cy="2507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7356" y="5635559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</a:t>
            </a:r>
            <a:r>
              <a:rPr lang="ru-RU" sz="2000" dirty="0" smtClean="0"/>
              <a:t>Н</a:t>
            </a:r>
            <a:r>
              <a:rPr lang="ru-RU" dirty="0" smtClean="0"/>
              <a:t>е наступай на </a:t>
            </a:r>
            <a:r>
              <a:rPr lang="ru-RU" dirty="0" smtClean="0"/>
              <a:t>меня»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3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Самые популярные направления анархизма 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М</a:t>
            </a:r>
            <a:r>
              <a:rPr lang="ru-RU" sz="3200" dirty="0" smtClean="0">
                <a:solidFill>
                  <a:schemeClr val="tx1"/>
                </a:solidFill>
              </a:rPr>
              <a:t>инархизм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А</a:t>
            </a:r>
            <a:r>
              <a:rPr lang="ru-RU" sz="3200" dirty="0" smtClean="0">
                <a:solidFill>
                  <a:schemeClr val="tx1"/>
                </a:solidFill>
              </a:rPr>
              <a:t>нархо-капитализм(</a:t>
            </a:r>
            <a:r>
              <a:rPr lang="ru-RU" sz="3600" dirty="0" smtClean="0">
                <a:solidFill>
                  <a:schemeClr val="tx1"/>
                </a:solidFill>
              </a:rPr>
              <a:t>А</a:t>
            </a:r>
            <a:r>
              <a:rPr lang="ru-RU" sz="3200" dirty="0" smtClean="0">
                <a:solidFill>
                  <a:schemeClr val="tx1"/>
                </a:solidFill>
              </a:rPr>
              <a:t>н</a:t>
            </a:r>
            <a:r>
              <a:rPr lang="ru-RU" sz="3600" dirty="0" smtClean="0">
                <a:solidFill>
                  <a:schemeClr val="tx1"/>
                </a:solidFill>
              </a:rPr>
              <a:t>К</a:t>
            </a:r>
            <a:r>
              <a:rPr lang="ru-RU" sz="3200" dirty="0" smtClean="0">
                <a:solidFill>
                  <a:schemeClr val="tx1"/>
                </a:solidFill>
              </a:rPr>
              <a:t>ап)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К</a:t>
            </a:r>
            <a:r>
              <a:rPr lang="ru-RU" sz="3200" dirty="0" smtClean="0">
                <a:solidFill>
                  <a:schemeClr val="tx1"/>
                </a:solidFill>
              </a:rPr>
              <a:t>риптоанархизм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73268"/>
            <a:ext cx="9905998" cy="986185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Минархизм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229" y="1617858"/>
            <a:ext cx="6559092" cy="31242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О</a:t>
            </a:r>
            <a:r>
              <a:rPr lang="ru-RU" sz="2800" dirty="0" smtClean="0">
                <a:solidFill>
                  <a:schemeClr val="tx1"/>
                </a:solidFill>
              </a:rPr>
              <a:t>собенности:</a:t>
            </a:r>
          </a:p>
          <a:p>
            <a:r>
              <a:rPr lang="ru-RU" sz="3000" dirty="0" smtClean="0">
                <a:solidFill>
                  <a:schemeClr val="tx1"/>
                </a:solidFill>
              </a:rPr>
              <a:t>Г</a:t>
            </a:r>
            <a:r>
              <a:rPr lang="ru-RU" sz="2800" dirty="0" smtClean="0">
                <a:solidFill>
                  <a:schemeClr val="tx1"/>
                </a:solidFill>
              </a:rPr>
              <a:t>осударство- «Ночной сторож»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Функции: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З</a:t>
            </a:r>
            <a:r>
              <a:rPr lang="ru-RU" sz="2800" dirty="0" smtClean="0">
                <a:solidFill>
                  <a:schemeClr val="tx1"/>
                </a:solidFill>
              </a:rPr>
              <a:t>ащита от внешних врагов (армия)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С</a:t>
            </a:r>
            <a:r>
              <a:rPr lang="ru-RU" sz="2800" dirty="0" smtClean="0">
                <a:solidFill>
                  <a:schemeClr val="tx1"/>
                </a:solidFill>
              </a:rPr>
              <a:t>уды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П</a:t>
            </a:r>
            <a:r>
              <a:rPr lang="ru-RU" sz="2800" dirty="0" smtClean="0">
                <a:solidFill>
                  <a:schemeClr val="tx1"/>
                </a:solidFill>
              </a:rPr>
              <a:t>олиция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21" y="1362456"/>
            <a:ext cx="4410225" cy="3276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7621" y="5004817"/>
            <a:ext cx="735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Дикобраз</a:t>
            </a:r>
            <a:r>
              <a:rPr lang="ru-RU" dirty="0" smtClean="0"/>
              <a:t> —  </a:t>
            </a:r>
            <a:r>
              <a:rPr lang="ru-RU" dirty="0"/>
              <a:t>приятное животное пока его никто не трогает, но стоит его обидеть как он мгновенно превращается в очень опасное колкое </a:t>
            </a:r>
            <a:r>
              <a:rPr lang="ru-RU" dirty="0" smtClean="0"/>
              <a:t>животное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4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83779"/>
            <a:ext cx="9905998" cy="977463"/>
          </a:xfrm>
        </p:spPr>
        <p:txBody>
          <a:bodyPr/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Анархо-капитализм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11087"/>
            <a:ext cx="6797901" cy="5031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О</a:t>
            </a:r>
            <a:r>
              <a:rPr lang="ru-RU" sz="2800" dirty="0" smtClean="0">
                <a:solidFill>
                  <a:schemeClr val="tx1"/>
                </a:solidFill>
              </a:rPr>
              <a:t>тличия от </a:t>
            </a:r>
            <a:r>
              <a:rPr lang="ru-RU" sz="2800" dirty="0"/>
              <a:t>М</a:t>
            </a:r>
            <a:r>
              <a:rPr lang="ru-RU" sz="2800" dirty="0" smtClean="0">
                <a:solidFill>
                  <a:schemeClr val="tx1"/>
                </a:solidFill>
              </a:rPr>
              <a:t>инархизма: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П</a:t>
            </a:r>
            <a:r>
              <a:rPr lang="ru-RU" sz="2800" dirty="0" smtClean="0">
                <a:solidFill>
                  <a:schemeClr val="tx1"/>
                </a:solidFill>
              </a:rPr>
              <a:t>олная ликвидация государства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Ц</a:t>
            </a:r>
            <a:r>
              <a:rPr lang="ru-RU" sz="2800" dirty="0" smtClean="0">
                <a:solidFill>
                  <a:schemeClr val="tx1"/>
                </a:solidFill>
              </a:rPr>
              <a:t>ентральным является принцип </a:t>
            </a:r>
            <a:r>
              <a:rPr lang="en-US" sz="2800" dirty="0" smtClean="0">
                <a:solidFill>
                  <a:schemeClr val="tx1"/>
                </a:solidFill>
              </a:rPr>
              <a:t>NAP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Ч</a:t>
            </a:r>
            <a:r>
              <a:rPr lang="ru-RU" sz="2800" dirty="0" smtClean="0">
                <a:solidFill>
                  <a:schemeClr val="tx1"/>
                </a:solidFill>
              </a:rPr>
              <a:t>астные суды, построенные на системе репутации</a:t>
            </a:r>
          </a:p>
          <a:p>
            <a:r>
              <a:rPr lang="ru-RU" sz="2800" dirty="0" smtClean="0"/>
              <a:t>Полиция и армия – тоже частные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29" y="2830286"/>
            <a:ext cx="4441371" cy="4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9929" y="362607"/>
            <a:ext cx="8253065" cy="945931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К</a:t>
            </a:r>
            <a:r>
              <a:rPr lang="ru-RU" sz="5400" dirty="0" smtClean="0">
                <a:solidFill>
                  <a:schemeClr val="tx1"/>
                </a:solidFill>
              </a:rPr>
              <a:t>риптоанархизм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80" y="2514600"/>
            <a:ext cx="4165600" cy="3124200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46744" y="1471449"/>
            <a:ext cx="7529736" cy="4803227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chemeClr val="tx1"/>
                </a:solidFill>
              </a:rPr>
              <a:t>Ц</a:t>
            </a:r>
            <a:r>
              <a:rPr lang="ru-RU" sz="2800" dirty="0">
                <a:solidFill>
                  <a:schemeClr val="tx1"/>
                </a:solidFill>
              </a:rPr>
              <a:t>ели криптоанархизма: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Защита от массовой слежки за коммуникацией в компьютерных сетях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Избавление от </a:t>
            </a:r>
            <a:r>
              <a:rPr lang="ru-RU" sz="2800" dirty="0" smtClean="0">
                <a:solidFill>
                  <a:schemeClr val="tx1"/>
                </a:solidFill>
              </a:rPr>
              <a:t>цензуры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Создание </a:t>
            </a:r>
            <a:r>
              <a:rPr lang="ru-RU" sz="2800" dirty="0">
                <a:solidFill>
                  <a:schemeClr val="tx1"/>
                </a:solidFill>
              </a:rPr>
              <a:t>и развитие новой экономики </a:t>
            </a:r>
            <a:r>
              <a:rPr lang="ru-RU" sz="2800" dirty="0" smtClean="0">
                <a:solidFill>
                  <a:schemeClr val="tx1"/>
                </a:solidFill>
              </a:rPr>
              <a:t>криптовалют </a:t>
            </a:r>
            <a:r>
              <a:rPr lang="ru-RU" sz="2800" dirty="0">
                <a:solidFill>
                  <a:schemeClr val="tx1"/>
                </a:solidFill>
              </a:rPr>
              <a:t>и децентрализованных финансовых сервисов</a:t>
            </a: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9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6536</TotalTime>
  <Words>226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</vt:lpstr>
      <vt:lpstr>Century Gothic</vt:lpstr>
      <vt:lpstr>Wingdings 3</vt:lpstr>
      <vt:lpstr>Ион</vt:lpstr>
      <vt:lpstr>Жизнь без государства! Что считаете вы?</vt:lpstr>
      <vt:lpstr>Современный Анархизм</vt:lpstr>
      <vt:lpstr>Какие бывают политические взгляды на мир?</vt:lpstr>
      <vt:lpstr>Анархисты = радикальные Либертарианцы.</vt:lpstr>
      <vt:lpstr>Основные принципы либертарианства</vt:lpstr>
      <vt:lpstr>Самые популярные направления анархизма сегодня</vt:lpstr>
      <vt:lpstr>Минархизм</vt:lpstr>
      <vt:lpstr>Анархо-капитализм</vt:lpstr>
      <vt:lpstr>Криптоанархизм</vt:lpstr>
      <vt:lpstr>Известные Либертарианцы</vt:lpstr>
      <vt:lpstr>Советы по интернет ресурсам для дальнейшего изучения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Современный Анархизм</dc:title>
  <dc:creator>Лев Колонин</dc:creator>
  <cp:lastModifiedBy>Kolonin</cp:lastModifiedBy>
  <cp:revision>60</cp:revision>
  <dcterms:created xsi:type="dcterms:W3CDTF">2020-04-28T12:43:32Z</dcterms:created>
  <dcterms:modified xsi:type="dcterms:W3CDTF">2020-11-02T18:11:00Z</dcterms:modified>
</cp:coreProperties>
</file>