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-99392"/>
            <a:ext cx="5723468" cy="1828090"/>
          </a:xfrm>
        </p:spPr>
        <p:txBody>
          <a:bodyPr/>
          <a:lstStyle/>
          <a:p>
            <a:r>
              <a:rPr lang="ru-RU" dirty="0" smtClean="0"/>
              <a:t>Дальний восток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1700808"/>
            <a:ext cx="5712179" cy="1524000"/>
          </a:xfrm>
        </p:spPr>
        <p:txBody>
          <a:bodyPr/>
          <a:lstStyle/>
          <a:p>
            <a:r>
              <a:rPr lang="ru-RU" dirty="0" smtClean="0"/>
              <a:t>Презентация Колонина Льва 9 </a:t>
            </a:r>
            <a:r>
              <a:rPr lang="ru-RU" dirty="0" err="1" smtClean="0"/>
              <a:t>смх</a:t>
            </a:r>
            <a:endParaRPr lang="ru-RU" dirty="0"/>
          </a:p>
        </p:txBody>
      </p:sp>
      <p:pic>
        <p:nvPicPr>
          <p:cNvPr id="1026" name="Picture 2" descr="https://im0-tub-ru.yandex.net/i?id=b39222b6cd0950a93435580e733ee1e7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36126"/>
            <a:ext cx="7207494" cy="392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сведения о Дальнем Востоке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Площадь района 6169 тыс. </a:t>
            </a:r>
            <a:r>
              <a:rPr lang="ru-RU" dirty="0" err="1" smtClean="0"/>
              <a:t>кв</a:t>
            </a:r>
            <a:r>
              <a:rPr lang="ru-RU" dirty="0" smtClean="0"/>
              <a:t> км</a:t>
            </a:r>
          </a:p>
          <a:p>
            <a:r>
              <a:rPr lang="ru-RU" dirty="0" smtClean="0"/>
              <a:t>Население 6,5 млн человек.</a:t>
            </a:r>
          </a:p>
          <a:p>
            <a:r>
              <a:rPr lang="ru-RU" dirty="0" smtClean="0"/>
              <a:t>Республики, входящие в состав этого района: Саха(Якутия)</a:t>
            </a:r>
          </a:p>
          <a:p>
            <a:r>
              <a:rPr lang="ru-RU" dirty="0" smtClean="0"/>
              <a:t>Края: Камчатский, Приморский, Хабаровский</a:t>
            </a:r>
          </a:p>
          <a:p>
            <a:r>
              <a:rPr lang="ru-RU" dirty="0" smtClean="0"/>
              <a:t>Области: Амурская, Магаданская, Сахалинская и Еврейская авт. Область</a:t>
            </a:r>
          </a:p>
          <a:p>
            <a:r>
              <a:rPr lang="ru-RU" dirty="0" smtClean="0"/>
              <a:t>Автономный округ-Чукотский</a:t>
            </a:r>
          </a:p>
        </p:txBody>
      </p:sp>
    </p:spTree>
    <p:extLst>
      <p:ext uri="{BB962C8B-B14F-4D97-AF65-F5344CB8AC3E}">
        <p14:creationId xmlns:p14="http://schemas.microsoft.com/office/powerpoint/2010/main" val="2558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81933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Взаимоотношения между странами, входящими в состав Азиатско-Тихоокеанског</a:t>
            </a:r>
            <a:r>
              <a:rPr lang="ru-RU" dirty="0" smtClean="0"/>
              <a:t>о </a:t>
            </a:r>
            <a:r>
              <a:rPr lang="ru-RU" dirty="0" smtClean="0"/>
              <a:t> региона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9442" y="2996952"/>
            <a:ext cx="6196405" cy="3230173"/>
          </a:xfrm>
        </p:spPr>
        <p:txBody>
          <a:bodyPr/>
          <a:lstStyle/>
          <a:p>
            <a:r>
              <a:rPr lang="ru-RU" dirty="0" smtClean="0"/>
              <a:t>В состав АТР входит огромное количество стран(53). И хотя идея объединения стран, которые входят в состав АТР выгодны, но приходится прикладывать большие усилия, чтобы между ними не возникало споров, а если и возникали, то быстро и безболезненно для всех заканчивались.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9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://rusinform.ru/uploads/posts/2012-09/1347430109_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7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Плюсы АТР как экономического мирового региона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9442" y="2276872"/>
            <a:ext cx="6196405" cy="360381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В регионе представлено большое разнообразие экономик и ресурсов: динамично развивающиеся Гонконг, Тайвань и Сингапур, высокие технологии Японии, Кореи, Тайваня и запада США, природные ресурсы Австралии, Канады, Филиппин и российского Дальнего востока, людские ресурсы Китая и Индонезии, высокая сельско-хозяйственная производительность Чили, Новой Зеландии, Филиппин и США.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5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498768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3429000"/>
            <a:ext cx="6196405" cy="318195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126</TotalTime>
  <Words>121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Brush Script MT</vt:lpstr>
      <vt:lpstr>Constantia</vt:lpstr>
      <vt:lpstr>Franklin Gothic Book</vt:lpstr>
      <vt:lpstr>Rage Italic</vt:lpstr>
      <vt:lpstr>Кнопка</vt:lpstr>
      <vt:lpstr>Дальний восток</vt:lpstr>
      <vt:lpstr>Общие сведения о Дальнем Востоке</vt:lpstr>
      <vt:lpstr>Взаимоотношения между странами, входящими в состав Азиатско-Тихоокеанского  региона</vt:lpstr>
      <vt:lpstr>Презентация PowerPoint</vt:lpstr>
      <vt:lpstr>Плюсы АТР как экономического мирового региона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Дальний восток</dc:title>
  <dc:creator>Semyon Kolonin</dc:creator>
  <cp:lastModifiedBy>Семён Колонин, Semyon Kolonin</cp:lastModifiedBy>
  <cp:revision>7</cp:revision>
  <dcterms:created xsi:type="dcterms:W3CDTF">2017-03-19T18:29:05Z</dcterms:created>
  <dcterms:modified xsi:type="dcterms:W3CDTF">2017-03-21T17:16:44Z</dcterms:modified>
</cp:coreProperties>
</file>