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71" r:id="rId9"/>
    <p:sldId id="269" r:id="rId10"/>
    <p:sldId id="263" r:id="rId11"/>
    <p:sldId id="270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Южно-Африканская республика.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Колонин</a:t>
            </a:r>
            <a:r>
              <a:rPr lang="ru-RU" dirty="0" smtClean="0"/>
              <a:t> Лев 7Б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Недра ЮАР богаты разнообразными полезными ископаемыми. Геологическим чудом называют эту страну. ЮАР занимает одно из первых мест в мире по запасам и добыче алмазов, золота, платины, урановых и железных руд. Хозяйство страны находится в зависимости от английских и американских монополистов, которые возглавляют разработки полезных ископаемых и получают огромные прибыли.</a:t>
            </a:r>
          </a:p>
          <a:p>
            <a:r>
              <a:rPr lang="ru-RU" dirty="0" smtClean="0"/>
              <a:t>В стране много фабрик и заводов, быстро развивается промышленность.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Производство.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1342214477_y_7568c0a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4244280" cy="3245495"/>
          </a:xfrm>
        </p:spPr>
      </p:pic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 2010 году международный турнир по футболу</a:t>
            </a:r>
            <a:r>
              <a:rPr lang="en-US" dirty="0" smtClean="0"/>
              <a:t>(FIFA) </a:t>
            </a:r>
            <a:r>
              <a:rPr lang="ru-RU" dirty="0" smtClean="0"/>
              <a:t>проходил в ЮАР.</a:t>
            </a:r>
          </a:p>
          <a:p>
            <a:r>
              <a:rPr lang="ru-RU" dirty="0" smtClean="0"/>
              <a:t>Для жителей ЮАР- FIFA бесплатно выделила 120 тысяч билетов на матчи чемпионата мира по футболу. А вообще стоимость билетов на матчи группового этапа составляла 160 долларов, а на финальный поединок - 900 долларов.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Футбол.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rot="595387">
            <a:off x="457200" y="274638"/>
            <a:ext cx="8229600" cy="531460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внимание!!!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Название государства : Южно-Африканская республика.</a:t>
            </a:r>
          </a:p>
          <a:p>
            <a:r>
              <a:rPr lang="ru-RU" dirty="0" smtClean="0"/>
              <a:t>Площадь:</a:t>
            </a:r>
            <a:r>
              <a:rPr lang="ru-RU" b="1" dirty="0" smtClean="0"/>
              <a:t>1 219 912 км²</a:t>
            </a:r>
            <a:endParaRPr lang="ru-RU" dirty="0" smtClean="0"/>
          </a:p>
          <a:p>
            <a:r>
              <a:rPr lang="ru-RU" dirty="0" smtClean="0"/>
              <a:t>Население:</a:t>
            </a:r>
            <a:r>
              <a:rPr lang="ru-RU" b="1" dirty="0" smtClean="0"/>
              <a:t>48 601 098 чел. (26-е место на 2013г)</a:t>
            </a:r>
            <a:endParaRPr lang="ru-RU" dirty="0" smtClean="0"/>
          </a:p>
          <a:p>
            <a:r>
              <a:rPr lang="ru-RU" dirty="0" smtClean="0"/>
              <a:t>Язык: государственный английский, используются ещё венда, зулу, коса, </a:t>
            </a:r>
            <a:r>
              <a:rPr lang="ru-RU" dirty="0" err="1" smtClean="0"/>
              <a:t>свати</a:t>
            </a:r>
            <a:r>
              <a:rPr lang="ru-RU" dirty="0" smtClean="0"/>
              <a:t>, северный </a:t>
            </a:r>
            <a:r>
              <a:rPr lang="ru-RU" dirty="0" err="1" smtClean="0"/>
              <a:t>сото</a:t>
            </a:r>
            <a:r>
              <a:rPr lang="ru-RU" dirty="0" smtClean="0"/>
              <a:t>, </a:t>
            </a:r>
            <a:r>
              <a:rPr lang="ru-RU" dirty="0" err="1" smtClean="0"/>
              <a:t>сесото</a:t>
            </a:r>
            <a:r>
              <a:rPr lang="ru-RU" dirty="0" smtClean="0"/>
              <a:t>, </a:t>
            </a:r>
            <a:r>
              <a:rPr lang="ru-RU" dirty="0" err="1" smtClean="0"/>
              <a:t>тсванг</a:t>
            </a:r>
            <a:r>
              <a:rPr lang="ru-RU" dirty="0" smtClean="0"/>
              <a:t>, </a:t>
            </a:r>
            <a:r>
              <a:rPr lang="ru-RU" dirty="0" err="1" smtClean="0"/>
              <a:t>тсонга</a:t>
            </a:r>
            <a:endParaRPr lang="ru-RU" dirty="0" smtClean="0"/>
          </a:p>
          <a:p>
            <a:r>
              <a:rPr lang="ru-RU" dirty="0" smtClean="0"/>
              <a:t>Письменность: Кроме английского -</a:t>
            </a:r>
            <a:r>
              <a:rPr lang="vi-VN" b="1" dirty="0" smtClean="0"/>
              <a:t>Сесо́то</a:t>
            </a:r>
            <a:endParaRPr lang="ru-RU" b="1" dirty="0" smtClean="0"/>
          </a:p>
          <a:p>
            <a:r>
              <a:rPr lang="ru-RU" b="1" dirty="0" smtClean="0"/>
              <a:t>Валюта: Южно-Африканский ранд.</a:t>
            </a:r>
          </a:p>
          <a:p>
            <a:r>
              <a:rPr lang="ru-RU" b="1" dirty="0" smtClean="0"/>
              <a:t>Столица: </a:t>
            </a:r>
            <a:r>
              <a:rPr lang="ru-RU" dirty="0" smtClean="0"/>
              <a:t>Фактически в ЮАР три столицы!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Административной столицей ЮАР является г. Претория.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Законодательной столицей Южно-Африканской Республики считается г. Кейптаун (расположен парламент страны).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Судебной - г. </a:t>
            </a:r>
            <a:r>
              <a:rPr lang="ru-RU" dirty="0" err="1" smtClean="0"/>
              <a:t>Блумфонтейн</a:t>
            </a:r>
            <a:r>
              <a:rPr lang="ru-RU" dirty="0" smtClean="0"/>
              <a:t> (Конституционный Суд ЮАР).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Визитная карточка страны.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7я\Лёва\фотки\Уроки\юар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69089"/>
            <a:ext cx="4038600" cy="3550060"/>
          </a:xfrm>
          <a:prstGeom prst="rect">
            <a:avLst/>
          </a:prstGeom>
          <a:noFill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ЮАР находится на юге Африки, на побережье Атлантического и Индийского океанов. </a:t>
            </a:r>
          </a:p>
          <a:p>
            <a:r>
              <a:rPr lang="ru-RU" dirty="0" smtClean="0"/>
              <a:t>Площадь, как я уже говорил,</a:t>
            </a:r>
            <a:r>
              <a:rPr lang="ru-RU" b="1" dirty="0" smtClean="0"/>
              <a:t>1 219 912 км²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Территория </a:t>
            </a:r>
            <a:r>
              <a:rPr lang="ru-RU" smtClean="0"/>
              <a:t>и местоположение.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slony_foto_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39867"/>
            <a:ext cx="4038600" cy="3808503"/>
          </a:xfrm>
        </p:spPr>
      </p:pic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ЮАР, с присущим ей большим разнообразием ландшафтов, имеет очень богатую фауну. Во многих районах охота и рыболовство до сих пор главное занятие местного населения. Но с приходом европейцев, число диких животных заметно сократилось и многие виды их почти исчезли. Особенно сократилось количество травоядных — антилоп, зебр, жирафов, слонов, больших черных буйволов, носорогов, почти исчезли львы, леопарды.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фауны ЮАР.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 целью сохранения диких животных от полного истребления, а также в целом природных комплексов, в ЮАР созданы заповедники и национальные парки. В наиболее крупном из них — национальном парке </a:t>
            </a:r>
            <a:r>
              <a:rPr lang="ru-RU" dirty="0" err="1" smtClean="0"/>
              <a:t>Крюгера</a:t>
            </a:r>
            <a:r>
              <a:rPr lang="ru-RU" dirty="0" smtClean="0"/>
              <a:t> — собраны все виды животных, встречающиеся на материке.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фауны ЮАР.</a:t>
            </a:r>
            <a:endParaRPr lang="ru-RU" dirty="0"/>
          </a:p>
        </p:txBody>
      </p:sp>
      <p:pic>
        <p:nvPicPr>
          <p:cNvPr id="7" name="Содержимое 6" descr="1307715216_p_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4785"/>
            <a:ext cx="4680520" cy="37515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О стране.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85800" y="1556792"/>
            <a:ext cx="7772400" cy="3254519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Эта страна одна из самых развитых в Африке. Я считаю, что это из-за того, что там много алмазов и один из самых удобных портов в Африке.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Но так же эта одна из самых опасных стран Африки с высокой преступностью. Л</a:t>
            </a:r>
            <a:r>
              <a:rPr lang="ru-RU" smtClean="0"/>
              <a:t>юди</a:t>
            </a:r>
            <a:r>
              <a:rPr lang="ru-RU" dirty="0" smtClean="0"/>
              <a:t>, которые там живут, и у кого есть деньги, ограждают свой дом колючей проволокой или решеткой (окна, двери и.т.д.) также нанимают личную охрану.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этой стране много белокожих людей. Это из-за того, что раньше ЮАР была голландской колонией, довольно быстро и хорошо развивалась. Но с того времени(1994г.) как ЮАР стало управлять коренное население, во многих сферах жизни страна откатилась на десятки лет назад.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Продолжаем о стране + немного о особенностях населения.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Содержимое 8" descr="1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29644"/>
            <a:ext cx="4038600" cy="3028950"/>
          </a:xfrm>
        </p:spPr>
      </p:pic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На возвышенных плато с хорошими пастбищами много ферм по разведению страусов, овец и крупного рогатого скота. Пастбищное животноводство занимает в сельском хозяйстве ЮАР важнейшее место.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Одно из видов занятий местного населения.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13sugarcan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4172272" cy="3497277"/>
          </a:xfrm>
        </p:spPr>
      </p:pic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Фермерские хозяйства широко применяют технику и удобрения и поэтому получают высокие урожаи. Они выращивают кукурузу, пшеницу, бобовые, сахарный тростник, цитрусовые, хлопчатник и другие культуры.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Особенность флоры ЮАР.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554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Lucida Sans Unicode</vt:lpstr>
      <vt:lpstr>Verdana</vt:lpstr>
      <vt:lpstr>Wingdings</vt:lpstr>
      <vt:lpstr>Wingdings 2</vt:lpstr>
      <vt:lpstr>Wingdings 3</vt:lpstr>
      <vt:lpstr>Открытая</vt:lpstr>
      <vt:lpstr>Южно-Африканская республика.</vt:lpstr>
      <vt:lpstr>Визитная карточка страны.</vt:lpstr>
      <vt:lpstr>Территория и местоположение. </vt:lpstr>
      <vt:lpstr>Особенности фауны ЮАР.</vt:lpstr>
      <vt:lpstr>Особенности фауны ЮАР.</vt:lpstr>
      <vt:lpstr>О стране.</vt:lpstr>
      <vt:lpstr>Продолжаем о стране + немного о особенностях населения.</vt:lpstr>
      <vt:lpstr>Одно из видов занятий местного населения.</vt:lpstr>
      <vt:lpstr>Особенность флоры ЮАР.</vt:lpstr>
      <vt:lpstr>Производство.</vt:lpstr>
      <vt:lpstr>Футбол.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ЮЖНО-Африканская республика.</dc:title>
  <dc:creator>Семён</dc:creator>
  <cp:lastModifiedBy>Семён Колонин, Semyon Kolonin</cp:lastModifiedBy>
  <cp:revision>16</cp:revision>
  <dcterms:created xsi:type="dcterms:W3CDTF">2015-01-17T10:13:13Z</dcterms:created>
  <dcterms:modified xsi:type="dcterms:W3CDTF">2015-01-19T12:59:17Z</dcterms:modified>
</cp:coreProperties>
</file>