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1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изменяются издержки фирмы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</a:t>
            </a:r>
            <a:r>
              <a:rPr lang="ru-RU" dirty="0" err="1" smtClean="0"/>
              <a:t>Колонина</a:t>
            </a:r>
            <a:r>
              <a:rPr lang="ru-RU" dirty="0" smtClean="0"/>
              <a:t> Льва 11 «Б»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2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pp.userapi.com/c851032/v851032008/6c638/aXG813DDr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7675"/>
            <a:ext cx="7903423" cy="65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78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pp.userapi.com/c846320/v846320276/152c55/20gTFKq9Em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270776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6422202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TC=TFC+TVC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30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pp.userapi.com/c845019/v845019276/1573cd/eZ6-rLG-bD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6" y="0"/>
            <a:ext cx="909929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0" y="5661248"/>
            <a:ext cx="9093808" cy="11335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Кривая МС пересекает кривые </a:t>
            </a:r>
            <a:r>
              <a:rPr lang="en-US" dirty="0">
                <a:solidFill>
                  <a:srgbClr val="FF0000"/>
                </a:solidFill>
              </a:rPr>
              <a:t>AVC </a:t>
            </a:r>
            <a:r>
              <a:rPr lang="ru-RU" dirty="0">
                <a:solidFill>
                  <a:srgbClr val="FF0000"/>
                </a:solidFill>
              </a:rPr>
              <a:t>и </a:t>
            </a:r>
            <a:r>
              <a:rPr lang="en-US" dirty="0">
                <a:solidFill>
                  <a:srgbClr val="FF0000"/>
                </a:solidFill>
              </a:rPr>
              <a:t>ATC </a:t>
            </a:r>
            <a:r>
              <a:rPr lang="ru-RU" dirty="0">
                <a:solidFill>
                  <a:srgbClr val="FF0000"/>
                </a:solidFill>
              </a:rPr>
              <a:t>в их минимальных </a:t>
            </a:r>
            <a:r>
              <a:rPr lang="ru-RU" dirty="0" smtClean="0">
                <a:solidFill>
                  <a:srgbClr val="FF0000"/>
                </a:solidFill>
              </a:rPr>
              <a:t>точках, т.к. предельные издержки меньше средних, то они тянут средние издержки вниз. Если же они больше, то тянут вверх. Когда же они равны- остаются на одном уровне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9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существуют виды издержек?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Общие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Средние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Низшие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Предельные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Высшие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2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существуют виды </a:t>
            </a:r>
            <a:r>
              <a:rPr lang="ru-RU" b="1" dirty="0" smtClean="0"/>
              <a:t>общих</a:t>
            </a:r>
            <a:r>
              <a:rPr lang="ru-RU" dirty="0" smtClean="0"/>
              <a:t> издержек?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Общие постоянные </a:t>
            </a:r>
            <a:r>
              <a:rPr lang="ru-RU" dirty="0" smtClean="0"/>
              <a:t>издержки</a:t>
            </a:r>
            <a:endParaRPr lang="ru-RU" dirty="0" smtClean="0"/>
          </a:p>
          <a:p>
            <a:r>
              <a:rPr lang="ru-RU" dirty="0" smtClean="0"/>
              <a:t>Общие традиционные издержки</a:t>
            </a:r>
          </a:p>
          <a:p>
            <a:r>
              <a:rPr lang="ru-RU" dirty="0"/>
              <a:t>Общие переменные </a:t>
            </a:r>
            <a:r>
              <a:rPr lang="ru-RU" dirty="0" smtClean="0"/>
              <a:t>издержки</a:t>
            </a:r>
            <a:endParaRPr lang="ru-RU" dirty="0" smtClean="0"/>
          </a:p>
          <a:p>
            <a:r>
              <a:rPr lang="ru-RU" dirty="0" smtClean="0"/>
              <a:t>Общие статистические издержки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81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6965245" cy="1202485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704856" cy="511256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От чего зависит величина издержек фирмы?</a:t>
            </a:r>
          </a:p>
          <a:p>
            <a:r>
              <a:rPr lang="ru-RU" dirty="0" smtClean="0"/>
              <a:t>Виды издержек: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Общие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Средние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Предельные</a:t>
            </a:r>
          </a:p>
          <a:p>
            <a:r>
              <a:rPr lang="ru-RU" dirty="0" smtClean="0"/>
              <a:t>Виды общих издержек: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Постоянные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еременные</a:t>
            </a:r>
            <a:endParaRPr lang="ru-RU" dirty="0"/>
          </a:p>
          <a:p>
            <a:r>
              <a:rPr lang="ru-RU" dirty="0" smtClean="0"/>
              <a:t>Виды средних издержек: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Постоянные издержки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Переменные издержки</a:t>
            </a:r>
          </a:p>
          <a:p>
            <a:r>
              <a:rPr lang="ru-RU" dirty="0" smtClean="0"/>
              <a:t>Формулы </a:t>
            </a:r>
            <a:endParaRPr lang="ru-RU" dirty="0"/>
          </a:p>
          <a:p>
            <a:r>
              <a:rPr lang="ru-RU" dirty="0"/>
              <a:t>Расположение издержек на системе координат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9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издержки</a:t>
            </a:r>
            <a:endParaRPr lang="ru-RU" dirty="0"/>
          </a:p>
        </p:txBody>
      </p:sp>
      <p:pic>
        <p:nvPicPr>
          <p:cNvPr id="2050" name="Picture 2" descr="https://i.ytimg.com/vi/akRw58tExk4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61837"/>
            <a:ext cx="7729394" cy="43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dovira-uae.com/assets/uploads/2016/11/624235477bb5642d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53636" cy="600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467544" y="3501008"/>
            <a:ext cx="6480720" cy="2838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Общие издержки(ТС)</a:t>
            </a:r>
            <a:r>
              <a:rPr lang="ru-RU" sz="1000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-издержки, связанные с выпуском всей продукции фирмы в течение определённого периода.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332" y="2420888"/>
            <a:ext cx="4248471" cy="37703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-та </a:t>
            </a:r>
            <a:r>
              <a:rPr lang="ru-RU" dirty="0"/>
              <a:t>часть общих издержек фирмы, которая </a:t>
            </a:r>
            <a:r>
              <a:rPr lang="ru-RU" dirty="0" smtClean="0"/>
              <a:t>не зависит </a:t>
            </a:r>
            <a:r>
              <a:rPr lang="ru-RU" dirty="0"/>
              <a:t>от объема производимой продукции</a:t>
            </a: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555776" y="0"/>
            <a:ext cx="396044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Общие издержки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1846607" y="1674841"/>
            <a:ext cx="136815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5904148" y="1674841"/>
            <a:ext cx="136815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13975" y="2852936"/>
            <a:ext cx="3600400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Общие постоянные издержки(</a:t>
            </a:r>
            <a:r>
              <a:rPr lang="en-US" dirty="0" smtClean="0">
                <a:solidFill>
                  <a:schemeClr val="tx1"/>
                </a:solidFill>
              </a:rPr>
              <a:t>TFC)</a:t>
            </a:r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788024" y="2852936"/>
            <a:ext cx="3600400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Общие переменные издержки(</a:t>
            </a:r>
            <a:r>
              <a:rPr lang="en-US" dirty="0" smtClean="0">
                <a:solidFill>
                  <a:schemeClr val="tx1"/>
                </a:solidFill>
              </a:rPr>
              <a:t>TVC)</a:t>
            </a:r>
            <a:r>
              <a:rPr lang="ru-RU" sz="10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869160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-часть общих издержек фирмы, величина которых находится в прямой зависимости от выпуска продукции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5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Средние издержки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Средние издержки, в отличие от общих издержек связаны с выпуском 1ед продукции, а не со всем объемом </a:t>
            </a:r>
            <a:endParaRPr lang="ru-RU" dirty="0"/>
          </a:p>
        </p:txBody>
      </p:sp>
      <p:pic>
        <p:nvPicPr>
          <p:cNvPr id="3074" name="Picture 2" descr="http://publikatsii.ru/uploads/posts/2015-09/1441378228_79809870876859078989768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8" b="90000" l="10000" r="90000">
                        <a14:foregroundMark x1="73881" y1="14328" x2="59104" y2="20746"/>
                        <a14:foregroundMark x1="78060" y1="6418" x2="74776" y2="6418"/>
                        <a14:foregroundMark x1="48657" y1="23731" x2="27313" y2="26866"/>
                        <a14:foregroundMark x1="19552" y1="28657" x2="14328" y2="34030"/>
                        <a14:foregroundMark x1="46418" y1="41642" x2="49851" y2="40149"/>
                        <a14:foregroundMark x1="45970" y1="37015" x2="53433" y2="39403"/>
                        <a14:foregroundMark x1="47761" y1="37015" x2="53731" y2="37761"/>
                        <a14:foregroundMark x1="29254" y1="81194" x2="15672" y2="870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40968"/>
            <a:ext cx="3717454" cy="34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9632" y="817582"/>
            <a:ext cx="3240360" cy="12024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Средние постоянные издержки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331640" y="2708920"/>
            <a:ext cx="3200400" cy="3602736"/>
          </a:xfrm>
        </p:spPr>
        <p:txBody>
          <a:bodyPr/>
          <a:lstStyle/>
          <a:p>
            <a:r>
              <a:rPr lang="ru-RU" dirty="0" smtClean="0"/>
              <a:t>Общие постоянные издержки в расчете на единицу продукции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663988" y="2636912"/>
            <a:ext cx="3200400" cy="3605212"/>
          </a:xfrm>
        </p:spPr>
        <p:txBody>
          <a:bodyPr/>
          <a:lstStyle/>
          <a:p>
            <a:r>
              <a:rPr lang="ru-RU" dirty="0" smtClean="0"/>
              <a:t>Общие переменные издержки в расчете на единицу продукции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476672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000" dirty="0">
                <a:latin typeface="+mj-lt"/>
                <a:ea typeface="+mj-ea"/>
                <a:cs typeface="+mj-cs"/>
              </a:rPr>
              <a:t>Средние переменные издержки</a:t>
            </a:r>
          </a:p>
        </p:txBody>
      </p:sp>
    </p:spTree>
    <p:extLst>
      <p:ext uri="{BB962C8B-B14F-4D97-AF65-F5344CB8AC3E}">
        <p14:creationId xmlns:p14="http://schemas.microsoft.com/office/powerpoint/2010/main" val="19441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Формулы для нахождения средних издержек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27584" y="2132856"/>
            <a:ext cx="3888432" cy="3603812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Переменные:</a:t>
            </a:r>
            <a:r>
              <a:rPr lang="en-US" dirty="0" smtClean="0"/>
              <a:t> </a:t>
            </a:r>
          </a:p>
          <a:p>
            <a:r>
              <a:rPr lang="en-US" dirty="0" smtClean="0"/>
              <a:t>Average total cost (ATC)</a:t>
            </a:r>
          </a:p>
          <a:p>
            <a:pPr marL="0" indent="0">
              <a:buNone/>
            </a:pPr>
            <a:r>
              <a:rPr lang="ru-RU" dirty="0" smtClean="0"/>
              <a:t>-Средние общие издержки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Total variable cost (TVC)</a:t>
            </a:r>
          </a:p>
          <a:p>
            <a:pPr marL="0" indent="0">
              <a:buNone/>
            </a:pPr>
            <a:r>
              <a:rPr lang="ru-RU" dirty="0" smtClean="0"/>
              <a:t>-Средние постоянные издержки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Average total cost (ATC)</a:t>
            </a:r>
          </a:p>
          <a:p>
            <a:pPr marL="0" indent="0">
              <a:buNone/>
            </a:pPr>
            <a:r>
              <a:rPr lang="ru-RU" dirty="0" smtClean="0"/>
              <a:t>-Средние переменные издержки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Q-</a:t>
            </a:r>
            <a:r>
              <a:rPr lang="ru-RU" sz="2000" dirty="0" smtClean="0"/>
              <a:t>количество 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46683" y="2204864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3200" dirty="0" smtClean="0"/>
              <a:t>ATC=TC/Q=AFC+AVC</a:t>
            </a:r>
          </a:p>
          <a:p>
            <a:endParaRPr lang="en-US" dirty="0" smtClean="0"/>
          </a:p>
          <a:p>
            <a:r>
              <a:rPr lang="en-US" sz="3200" dirty="0" smtClean="0"/>
              <a:t>AFC=TFC/Q</a:t>
            </a:r>
            <a:endParaRPr lang="en-US" sz="3200" dirty="0"/>
          </a:p>
          <a:p>
            <a:endParaRPr lang="en-US" dirty="0" smtClean="0"/>
          </a:p>
          <a:p>
            <a:r>
              <a:rPr lang="en-US" sz="3200" dirty="0" smtClean="0"/>
              <a:t>AVC=TVC/Q</a:t>
            </a:r>
            <a:endParaRPr lang="en-US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4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Предельные издержки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-прирост общих издержек, связанный с выпуском дополнительной единицы продукции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Необходимость их исчисления заключается в потребности определения оптимального объема выпускаемой продукции</a:t>
            </a:r>
          </a:p>
          <a:p>
            <a:r>
              <a:rPr lang="en-US" dirty="0" smtClean="0"/>
              <a:t>MC=   TC/  Q=  TVC/  Q</a:t>
            </a:r>
            <a:endParaRPr lang="ru-RU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2444415" y="5417133"/>
            <a:ext cx="216024" cy="2160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059832" y="5400460"/>
            <a:ext cx="216024" cy="2160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3613464" y="5400460"/>
            <a:ext cx="216024" cy="2160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4355976" y="5400460"/>
            <a:ext cx="216024" cy="2160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4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</TotalTime>
  <Words>293</Words>
  <Application>Microsoft Office PowerPoint</Application>
  <PresentationFormat>Экран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Кнопка</vt:lpstr>
      <vt:lpstr>Как изменяются издержки фирмы</vt:lpstr>
      <vt:lpstr>План</vt:lpstr>
      <vt:lpstr>Общие издержки</vt:lpstr>
      <vt:lpstr>Презентация PowerPoint</vt:lpstr>
      <vt:lpstr>Презентация PowerPoint</vt:lpstr>
      <vt:lpstr>Средние издержки</vt:lpstr>
      <vt:lpstr>Средние постоянные издержки</vt:lpstr>
      <vt:lpstr>Формулы для нахождения средних издержек</vt:lpstr>
      <vt:lpstr>Предельные издержки</vt:lpstr>
      <vt:lpstr>Презентация PowerPoint</vt:lpstr>
      <vt:lpstr>Презентация PowerPoint</vt:lpstr>
      <vt:lpstr>Презентация PowerPoint</vt:lpstr>
      <vt:lpstr>Вопросы:</vt:lpstr>
      <vt:lpstr>Какие существуют виды общих издержек?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изменяются издержки фирмы</dc:title>
  <dc:creator>Semyon Kolonin</dc:creator>
  <cp:lastModifiedBy>Семён 7 Футов!</cp:lastModifiedBy>
  <cp:revision>21</cp:revision>
  <dcterms:created xsi:type="dcterms:W3CDTF">2018-12-11T22:29:55Z</dcterms:created>
  <dcterms:modified xsi:type="dcterms:W3CDTF">2018-12-17T21:44:16Z</dcterms:modified>
</cp:coreProperties>
</file>