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8062912" cy="1728192"/>
          </a:xfrm>
        </p:spPr>
        <p:txBody>
          <a:bodyPr>
            <a:noAutofit/>
          </a:bodyPr>
          <a:lstStyle/>
          <a:p>
            <a:r>
              <a:rPr lang="ru-RU" dirty="0"/>
              <a:t>Ограниченность возможностей рынка. Смешанная экономика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708920"/>
            <a:ext cx="8062912" cy="1752600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Колонин</a:t>
            </a:r>
            <a:r>
              <a:rPr lang="ru-RU" sz="3200" dirty="0" smtClean="0"/>
              <a:t> Лев 11 «Б»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54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ru-RU" dirty="0" smtClean="0"/>
              <a:t>План презентации: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400600"/>
          </a:xfrm>
        </p:spPr>
        <p:txBody>
          <a:bodyPr>
            <a:normAutofit/>
          </a:bodyPr>
          <a:lstStyle/>
          <a:p>
            <a:r>
              <a:rPr lang="ru-RU" dirty="0" smtClean="0"/>
              <a:t>Что порождает функционирование рынка?</a:t>
            </a:r>
          </a:p>
          <a:p>
            <a:pPr marL="578358" indent="-514350">
              <a:buFont typeface="+mj-lt"/>
              <a:buAutoNum type="alphaLcPeriod"/>
            </a:pPr>
            <a:r>
              <a:rPr lang="ru-RU" dirty="0" smtClean="0"/>
              <a:t>Внешние положительные эффекты</a:t>
            </a:r>
          </a:p>
          <a:p>
            <a:pPr marL="578358" indent="-514350">
              <a:buFont typeface="+mj-lt"/>
              <a:buAutoNum type="alphaLcPeriod"/>
            </a:pPr>
            <a:r>
              <a:rPr lang="ru-RU" dirty="0" smtClean="0"/>
              <a:t>Внешние отрицательные эффекты</a:t>
            </a:r>
          </a:p>
          <a:p>
            <a:r>
              <a:rPr lang="ru-RU" dirty="0" smtClean="0"/>
              <a:t>Какие бывают блага?</a:t>
            </a:r>
          </a:p>
          <a:p>
            <a:pPr marL="578358" indent="-514350">
              <a:buFont typeface="+mj-lt"/>
              <a:buAutoNum type="alphaLcPeriod"/>
            </a:pPr>
            <a:r>
              <a:rPr lang="ru-RU" dirty="0" smtClean="0"/>
              <a:t>Частные</a:t>
            </a:r>
          </a:p>
          <a:p>
            <a:pPr marL="578358" indent="-514350">
              <a:buFont typeface="+mj-lt"/>
              <a:buAutoNum type="alphaLcPeriod"/>
            </a:pPr>
            <a:r>
              <a:rPr lang="ru-RU" dirty="0" smtClean="0"/>
              <a:t>Общественные </a:t>
            </a:r>
          </a:p>
          <a:p>
            <a:r>
              <a:rPr lang="ru-RU" dirty="0" smtClean="0"/>
              <a:t>Какую роль играет государство в действительности?</a:t>
            </a:r>
          </a:p>
          <a:p>
            <a:r>
              <a:rPr lang="ru-RU" dirty="0" smtClean="0"/>
              <a:t>Смешанная экономика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0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Что порождает функционирование рынка?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Внешние эффекты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Положительные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Отрицательные</a:t>
            </a:r>
            <a:endParaRPr lang="ru-RU" dirty="0"/>
          </a:p>
        </p:txBody>
      </p:sp>
      <p:pic>
        <p:nvPicPr>
          <p:cNvPr id="1026" name="Picture 2" descr="http://www.orangesmile.com/extreme/img/main/laxiwa-dam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72" y="3459104"/>
            <a:ext cx="4516063" cy="33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inobzor.ru/uploads/posts/2017-06/org_doqf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62" y="3459104"/>
            <a:ext cx="4593838" cy="33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блага?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Частные блага</a:t>
            </a:r>
          </a:p>
          <a:p>
            <a:r>
              <a:rPr lang="ru-RU" dirty="0" smtClean="0"/>
              <a:t>Общественные блага</a:t>
            </a:r>
            <a:endParaRPr lang="ru-RU" dirty="0"/>
          </a:p>
        </p:txBody>
      </p:sp>
      <p:pic>
        <p:nvPicPr>
          <p:cNvPr id="2050" name="Picture 2" descr="https://mtdata.ru/u3/photo5919/20214227620-0/orig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72" y="1916831"/>
            <a:ext cx="3727727" cy="49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motto.net.ua/pic/201310/2560x1600/motto.net.ua-604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656" r="978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3854"/>
            <a:ext cx="514806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Какую роль играет государство в действительности?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3960"/>
          </a:xfrm>
        </p:spPr>
        <p:txBody>
          <a:bodyPr/>
          <a:lstStyle/>
          <a:p>
            <a:endParaRPr lang="ru-RU" dirty="0" smtClean="0"/>
          </a:p>
        </p:txBody>
      </p:sp>
      <p:pic>
        <p:nvPicPr>
          <p:cNvPr id="4100" name="Picture 4" descr="http://prosdo.ru/ouazoa/%D0%A3%D1%87%D0%B5%D0%B1%D0%BD%D0%BE%D0%B5+%D0%BF%D0%BE%D1%81%D0%BE%D0%B1%D0%B8%D0%B5+%D0%BF%D0%BE+%D0%B4%D0%B8%D1%81%D1%86%D0%B8%D0%BF%D0%BB%D0%B8%D0%BD%D0%B5+%C2%AB%D0%AD%D0%BA%D0%BE%D0%BD%D0%BE%D0%BC%D0%B8%D0%BA%D0%B0%C2%BBa/121522_html_m35c96d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5589"/>
            <a:ext cx="8058681" cy="469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Смешанная </a:t>
            </a:r>
            <a:r>
              <a:rPr lang="ru-RU" dirty="0"/>
              <a:t>экономика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4" name="Picture 4" descr="https://cf.ppt-online.org/files/slide/v/v1QWsrjgY8GNiHf0mU9L3R54kFM6pIDxOCebly/slide-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21902" r="8508" b="6556"/>
          <a:stretch/>
        </p:blipFill>
        <p:spPr bwMode="auto">
          <a:xfrm>
            <a:off x="323528" y="1631373"/>
            <a:ext cx="8395855" cy="522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вы знаете разновидности блага? Приведите пример</a:t>
            </a:r>
          </a:p>
          <a:p>
            <a:r>
              <a:rPr lang="ru-RU" dirty="0" smtClean="0"/>
              <a:t>Что такое отрицательный внешний эффект?</a:t>
            </a:r>
          </a:p>
          <a:p>
            <a:r>
              <a:rPr lang="ru-RU" dirty="0" smtClean="0"/>
              <a:t>Что такое смешанная экономика?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1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276872"/>
            <a:ext cx="5616624" cy="1399032"/>
          </a:xfrm>
        </p:spPr>
        <p:txBody>
          <a:bodyPr>
            <a:no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0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159</TotalTime>
  <Words>92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Ограниченность возможностей рынка. Смешанная экономика</vt:lpstr>
      <vt:lpstr>План презентации:</vt:lpstr>
      <vt:lpstr>Что порождает функционирование рынка?</vt:lpstr>
      <vt:lpstr>Какие бывают блага? </vt:lpstr>
      <vt:lpstr>Какую роль играет государство в действительности?  </vt:lpstr>
      <vt:lpstr>Смешанная экономика</vt:lpstr>
      <vt:lpstr>Задания: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Ограниченность возможностей рынка. Смешанная экономика</dc:title>
  <dc:creator>Semyon Kolonin</dc:creator>
  <cp:lastModifiedBy>Семён 7 Футов!</cp:lastModifiedBy>
  <cp:revision>12</cp:revision>
  <dcterms:created xsi:type="dcterms:W3CDTF">2018-09-18T21:29:08Z</dcterms:created>
  <dcterms:modified xsi:type="dcterms:W3CDTF">2018-09-19T00:22:22Z</dcterms:modified>
</cp:coreProperties>
</file>