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0810818">
            <a:off x="397042" y="785032"/>
            <a:ext cx="7851648" cy="1834901"/>
          </a:xfrm>
        </p:spPr>
        <p:txBody>
          <a:bodyPr>
            <a:normAutofit/>
          </a:bodyPr>
          <a:lstStyle/>
          <a:p>
            <a:r>
              <a:rPr lang="en-US" sz="9600" dirty="0" smtClean="0"/>
              <a:t>Versailles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2852936"/>
            <a:ext cx="2303928" cy="4005064"/>
          </a:xfrm>
        </p:spPr>
        <p:txBody>
          <a:bodyPr>
            <a:normAutofit/>
          </a:bodyPr>
          <a:lstStyle/>
          <a:p>
            <a:r>
              <a:rPr lang="fr-FR" dirty="0" smtClean="0"/>
              <a:t> Le chateau de Versailles est construit dans le style baroque</a:t>
            </a:r>
            <a:endParaRPr lang="ru-RU" dirty="0"/>
          </a:p>
        </p:txBody>
      </p:sp>
      <p:pic>
        <p:nvPicPr>
          <p:cNvPr id="16386" name="Picture 2" descr="Франция Галактик сервис 21 ве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774"/>
            <a:ext cx="6096000" cy="4086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l'a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r>
              <a:rPr lang="en-US" dirty="0" smtClean="0"/>
              <a:t> par Louis 14</a:t>
            </a:r>
            <a:r>
              <a:rPr lang="ru-RU" dirty="0" smtClean="0"/>
              <a:t>,</a:t>
            </a:r>
            <a:r>
              <a:rPr lang="en-US" dirty="0" smtClean="0"/>
              <a:t> qui on </a:t>
            </a:r>
            <a:r>
              <a:rPr lang="en-US" dirty="0" err="1" smtClean="0"/>
              <a:t>appelle</a:t>
            </a:r>
            <a:r>
              <a:rPr lang="en-US" dirty="0" smtClean="0"/>
              <a:t> “Le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soleil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palaîs</a:t>
            </a:r>
            <a:r>
              <a:rPr lang="en-US" dirty="0" smtClean="0"/>
              <a:t>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r>
              <a:rPr lang="ru-RU" dirty="0" smtClean="0"/>
              <a:t>, </a:t>
            </a:r>
            <a:r>
              <a:rPr lang="fr-FR" dirty="0" smtClean="0"/>
              <a:t>Il est devenu résidence officielle du roi </a:t>
            </a:r>
            <a:r>
              <a:rPr lang="en-US" dirty="0" smtClean="0"/>
              <a:t>L</a:t>
            </a:r>
            <a:r>
              <a:rPr lang="fr-FR" dirty="0" smtClean="0"/>
              <a:t>ouis</a:t>
            </a:r>
            <a:r>
              <a:rPr lang="ru-RU" dirty="0" smtClean="0"/>
              <a:t> 14</a:t>
            </a:r>
            <a:endParaRPr lang="fr-FR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50" name="Picture 2" descr="dmirix.ru: - информационный блог - Part 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90618"/>
            <a:ext cx="3995936" cy="3667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 </a:t>
            </a:r>
            <a:r>
              <a:rPr lang="en-US" dirty="0" err="1" smtClean="0"/>
              <a:t>trouve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Le château de Versailles est un château et un monument historique français qui se situe à Versailles, dans les Yvelines, en France. Il fut la résidence des rois de France Louis XIV, Louis XV et Louis XVI.</a:t>
            </a:r>
            <a:endParaRPr lang="ru-RU" b="1" dirty="0" smtClean="0"/>
          </a:p>
        </p:txBody>
      </p:sp>
      <p:pic>
        <p:nvPicPr>
          <p:cNvPr id="3076" name="Picture 4" descr="(Voir situation sur carte : France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501008"/>
            <a:ext cx="3096344" cy="2850258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/>
          <p:nvPr/>
        </p:nvCxnSpPr>
        <p:spPr>
          <a:xfrm>
            <a:off x="5292080" y="3933056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surface de Versailles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 l'</a:t>
            </a:r>
            <a:r>
              <a:rPr lang="ru-RU" dirty="0" err="1" smtClean="0"/>
              <a:t>é</a:t>
            </a:r>
            <a:r>
              <a:rPr lang="en-US" dirty="0" err="1" smtClean="0"/>
              <a:t>poque</a:t>
            </a:r>
            <a:r>
              <a:rPr lang="fr-FR" dirty="0" smtClean="0"/>
              <a:t> de l'apogée de la France auprès de Louis 14 Versailles occupait la place de 8300 hectares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s'étend</a:t>
            </a:r>
            <a:r>
              <a:rPr lang="en-US" dirty="0" smtClean="0"/>
              <a:t> à surface de 26 km </a:t>
            </a:r>
            <a:r>
              <a:rPr lang="en-US" dirty="0" err="1" smtClean="0"/>
              <a:t>carrés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6" name="Picture 4" descr="Фотографии - Трокадеро (вид сверху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12976"/>
            <a:ext cx="5400600" cy="3645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palais</a:t>
            </a:r>
            <a:r>
              <a:rPr lang="en-US" dirty="0" smtClean="0"/>
              <a:t> de Versailles </a:t>
            </a:r>
            <a:r>
              <a:rPr lang="en-US" dirty="0" err="1" smtClean="0"/>
              <a:t>comme</a:t>
            </a:r>
            <a:r>
              <a:rPr lang="en-US" dirty="0" smtClean="0"/>
              <a:t> le </a:t>
            </a:r>
            <a:r>
              <a:rPr lang="en-US" dirty="0" err="1" smtClean="0"/>
              <a:t>musée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Louis-Philippe (1837 ) a décidé de faire à Versailles un musée</a:t>
            </a:r>
            <a:r>
              <a:rPr lang="ru-RU" dirty="0" smtClean="0"/>
              <a:t>.</a:t>
            </a:r>
            <a:endParaRPr lang="fr-FR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The Mirror - Mastering Reflection or Eye Catching Deception The Culture Concept Cir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4716016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premiere</a:t>
            </a:r>
            <a:r>
              <a:rPr lang="ru-RU" dirty="0" smtClean="0"/>
              <a:t> </a:t>
            </a:r>
            <a:r>
              <a:rPr lang="en-US" dirty="0" smtClean="0"/>
              <a:t>guerre </a:t>
            </a:r>
            <a:r>
              <a:rPr lang="en-US" dirty="0" err="1" smtClean="0"/>
              <a:t>mondiale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fr-FR" dirty="0" smtClean="0"/>
              <a:t>À la fin de la Première guerre mondiale, dans le château de Versailles on a conclu un traité de paix. Dans lequel la défaite de la partie a été empire Germanique.</a:t>
            </a:r>
            <a:endParaRPr lang="ru-RU" dirty="0"/>
          </a:p>
        </p:txBody>
      </p:sp>
      <p:pic>
        <p:nvPicPr>
          <p:cNvPr id="1026" name="Picture 2" descr="Как Черчилль развязал Вторую Мировую. Главный виновник войны…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645024"/>
            <a:ext cx="4457700" cy="3000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153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Поток</vt:lpstr>
      <vt:lpstr>Versailles</vt:lpstr>
      <vt:lpstr>Qui l'a construit?</vt:lpstr>
      <vt:lpstr>Où il se trouve?</vt:lpstr>
      <vt:lpstr>La surface de Versailles.</vt:lpstr>
      <vt:lpstr>Le palais de Versailles comme le musée</vt:lpstr>
      <vt:lpstr>La premiere guerre mondiale.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Versailles</dc:title>
  <dc:creator>Семён</dc:creator>
  <cp:lastModifiedBy>Семён</cp:lastModifiedBy>
  <cp:revision>14</cp:revision>
  <dcterms:created xsi:type="dcterms:W3CDTF">2015-03-02T13:55:54Z</dcterms:created>
  <dcterms:modified xsi:type="dcterms:W3CDTF">2015-03-03T12:26:39Z</dcterms:modified>
</cp:coreProperties>
</file>