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3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3141523" y="738231"/>
            <a:ext cx="4852521" cy="943538"/>
          </a:xfrm>
        </p:spPr>
        <p:txBody>
          <a:bodyPr/>
          <a:lstStyle/>
          <a:p>
            <a:r>
              <a:rPr lang="ru-RU" dirty="0" smtClean="0"/>
              <a:t>Витамины</a:t>
            </a:r>
            <a:endParaRPr lang="ru-RU" dirty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4" y="5036324"/>
            <a:ext cx="8825658" cy="1330919"/>
          </a:xfrm>
        </p:spPr>
        <p:txBody>
          <a:bodyPr>
            <a:noAutofit/>
          </a:bodyPr>
          <a:lstStyle/>
          <a:p>
            <a:pPr algn="ctr"/>
            <a:r>
              <a:rPr lang="ru-RU" sz="4200" dirty="0" smtClean="0">
                <a:solidFill>
                  <a:schemeClr val="accent3"/>
                </a:solidFill>
              </a:rPr>
              <a:t>Презентация Колонина Глеба</a:t>
            </a:r>
            <a:endParaRPr lang="ru-RU" sz="4200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https://avatars.mds.yandex.net/get-zen_doc/163667/pub_5cb5a15203be7000b456c0d8_5cb5a2278ac11800b3227df7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70" y="1681769"/>
            <a:ext cx="4078826" cy="30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239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020"/>
          </a:xfrm>
        </p:spPr>
        <p:txBody>
          <a:bodyPr/>
          <a:lstStyle/>
          <a:p>
            <a:pPr algn="ctr"/>
            <a:r>
              <a:rPr lang="ru-RU" sz="4800" b="1" dirty="0" smtClean="0"/>
              <a:t>Качество питания</a:t>
            </a:r>
            <a:endParaRPr lang="ru-RU" sz="4800" b="1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03312" y="1375794"/>
            <a:ext cx="8946541" cy="487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Обычно человек получает витамины с пищей, поэтому для современного человека необходимо правильное и сбалансированное питание. Круглый год важно есть больше овощей и фруктов.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9220" name="Picture 4" descr="https://comments.ua/img/publications/AdkEqw8k_kwVO2C8riDcW0OFD_LQ92n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482" y="3194806"/>
            <a:ext cx="4880678" cy="323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1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4558"/>
          </a:xfrm>
        </p:spPr>
        <p:txBody>
          <a:bodyPr>
            <a:noAutofit/>
          </a:bodyPr>
          <a:lstStyle/>
          <a:p>
            <a:r>
              <a:rPr lang="ru-RU" sz="4800" dirty="0" smtClean="0"/>
              <a:t>		</a:t>
            </a:r>
            <a:r>
              <a:rPr lang="ru-RU" sz="4800" b="1" dirty="0" smtClean="0"/>
              <a:t>Спасибо за внимание!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																														</a:t>
            </a:r>
            <a:endParaRPr lang="ru-RU" dirty="0"/>
          </a:p>
        </p:txBody>
      </p:sp>
      <p:pic>
        <p:nvPicPr>
          <p:cNvPr id="6146" name="Picture 2" descr="https://avatars.mds.yandex.net/get-zen_doc/1863639/pub_5db1a935bd639600ad173f0b_5db1aa4e98930900ad055e48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46" y="1317276"/>
            <a:ext cx="7002702" cy="510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557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9187"/>
          </a:xfrm>
        </p:spPr>
        <p:txBody>
          <a:bodyPr/>
          <a:lstStyle/>
          <a:p>
            <a:pPr algn="ctr"/>
            <a:r>
              <a:rPr lang="ru-RU" sz="4800" b="1" dirty="0" smtClean="0"/>
              <a:t>Что такое витамины?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91906"/>
            <a:ext cx="9928588" cy="4956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Витамины </a:t>
            </a:r>
            <a:r>
              <a:rPr lang="ru-RU" sz="2800" dirty="0"/>
              <a:t>(от лат. vita «жизнь</a:t>
            </a:r>
            <a:r>
              <a:rPr lang="ru-RU" sz="2800" dirty="0" smtClean="0"/>
              <a:t>») — </a:t>
            </a:r>
            <a:r>
              <a:rPr lang="ru-RU" sz="2800" dirty="0" smtClean="0"/>
              <a:t>это </a:t>
            </a:r>
            <a:r>
              <a:rPr lang="ru-RU" sz="2800" dirty="0"/>
              <a:t>сборная </a:t>
            </a:r>
            <a:r>
              <a:rPr lang="ru-RU" sz="2800" dirty="0" smtClean="0"/>
              <a:t>группа </a:t>
            </a:r>
            <a:r>
              <a:rPr lang="ru-RU" sz="2800" dirty="0"/>
              <a:t>органических веществ, объединённая по </a:t>
            </a:r>
            <a:r>
              <a:rPr lang="ru-RU" sz="2800" dirty="0" smtClean="0"/>
              <a:t>признаку её необходимости для организма </a:t>
            </a:r>
            <a:r>
              <a:rPr lang="ru-RU" sz="2800" dirty="0"/>
              <a:t>в качестве </a:t>
            </a:r>
            <a:r>
              <a:rPr lang="ru-RU" sz="2800" dirty="0" smtClean="0"/>
              <a:t>пищи. Витамины крайне необходимы любому </a:t>
            </a:r>
            <a:r>
              <a:rPr lang="ru-RU" sz="2800" dirty="0" smtClean="0"/>
              <a:t>живому организму, </a:t>
            </a:r>
            <a:r>
              <a:rPr lang="ru-RU" sz="2800" dirty="0" smtClean="0"/>
              <a:t>так как без </a:t>
            </a:r>
            <a:r>
              <a:rPr lang="ru-RU" sz="2800" dirty="0" smtClean="0"/>
              <a:t>них </a:t>
            </a:r>
            <a:r>
              <a:rPr lang="ru-RU" sz="2800" dirty="0" smtClean="0"/>
              <a:t>невозможна нормальная работа организма.</a:t>
            </a:r>
            <a:endParaRPr lang="ru-RU" sz="2800" dirty="0"/>
          </a:p>
        </p:txBody>
      </p:sp>
      <p:pic>
        <p:nvPicPr>
          <p:cNvPr id="2050" name="Picture 2" descr="https://avatars.mds.yandex.net/get-zen_doc/1641493/pub_5d3db070fc69ab00ae32b015_5d3dcbc5a98a2a00b3d6454e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168" y="3540154"/>
            <a:ext cx="4228052" cy="281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962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0235" y="452718"/>
            <a:ext cx="9010599" cy="730130"/>
          </a:xfrm>
        </p:spPr>
        <p:txBody>
          <a:bodyPr/>
          <a:lstStyle/>
          <a:p>
            <a:pPr algn="ctr"/>
            <a:r>
              <a:rPr lang="ru-RU" sz="4000" b="1" dirty="0" smtClean="0"/>
              <a:t>Виды и обозначения витаминов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0235" y="1417738"/>
            <a:ext cx="9009618" cy="506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	В настоящее время известно около 20 витаминов. Витамины обозначают большими латинскими буквами (</a:t>
            </a:r>
            <a:r>
              <a:rPr lang="en-US" sz="2800" dirty="0" smtClean="0"/>
              <a:t>A, B, C, </a:t>
            </a:r>
            <a:r>
              <a:rPr lang="en-US" sz="2800" dirty="0" smtClean="0"/>
              <a:t>D, E </a:t>
            </a:r>
            <a:r>
              <a:rPr lang="ru-RU" sz="2800" dirty="0" smtClean="0"/>
              <a:t>и др.</a:t>
            </a:r>
            <a:r>
              <a:rPr lang="ru-RU" sz="2800" dirty="0" smtClean="0"/>
              <a:t>). Схожие витами</a:t>
            </a:r>
            <a:r>
              <a:rPr lang="ru-RU" sz="2800" dirty="0" smtClean="0"/>
              <a:t>ны, например В образуют целые группы </a:t>
            </a:r>
            <a:r>
              <a:rPr lang="ru-RU" sz="2800" dirty="0"/>
              <a:t>(В1, В6, В12). </a:t>
            </a:r>
            <a:r>
              <a:rPr lang="ru-RU" sz="2800" dirty="0" smtClean="0"/>
              <a:t>Витамины также делят на группы, исходя из их растворимости.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1026" name="Picture 2" descr="https://fsd.multiurok.ru/html/2018/01/21/s_5a642d11efcc9/im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18" y="4179811"/>
            <a:ext cx="3296875" cy="247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085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6908"/>
          </a:xfrm>
        </p:spPr>
        <p:txBody>
          <a:bodyPr/>
          <a:lstStyle/>
          <a:p>
            <a:pPr algn="ctr"/>
            <a:r>
              <a:rPr lang="ru-RU" sz="4800" b="1" dirty="0" smtClean="0"/>
              <a:t>Происхождение витаминов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93908"/>
            <a:ext cx="9371392" cy="465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Большинство витаминов образуется в растениях и только очень немногие имеют животное происхождение. </a:t>
            </a:r>
          </a:p>
          <a:p>
            <a:pPr marL="0" indent="0">
              <a:buNone/>
            </a:pPr>
            <a:r>
              <a:rPr lang="ru-RU" sz="2800" dirty="0" smtClean="0"/>
              <a:t>	Витамины в груше				Витамины в рыбе</a:t>
            </a:r>
            <a:endParaRPr lang="ru-RU" sz="2800" dirty="0"/>
          </a:p>
        </p:txBody>
      </p:sp>
      <p:pic>
        <p:nvPicPr>
          <p:cNvPr id="2050" name="Picture 2" descr="https://fermer.blog/media/res/1/5/8/1/9/6/158196.q2ealc.8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89" y="3543081"/>
            <a:ext cx="4491215" cy="25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rokazan.ru/userfiles/images/image-03-2017/1_(6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543081"/>
            <a:ext cx="4310156" cy="25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438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9521"/>
          </a:xfrm>
        </p:spPr>
        <p:txBody>
          <a:bodyPr/>
          <a:lstStyle/>
          <a:p>
            <a:pPr algn="ctr"/>
            <a:r>
              <a:rPr lang="ru-RU" sz="4800" b="1" dirty="0" smtClean="0"/>
              <a:t>Важность витамина А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518407"/>
            <a:ext cx="9403742" cy="4729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Витамин А – участвует в обмене полезных веществ, повышает иммунитет. При его отсутствии появляется  </a:t>
            </a:r>
            <a:r>
              <a:rPr lang="en-US" sz="2800" dirty="0" smtClean="0"/>
              <a:t>“</a:t>
            </a:r>
            <a:r>
              <a:rPr lang="ru-RU" sz="2800" dirty="0" smtClean="0"/>
              <a:t>куриная слепота</a:t>
            </a:r>
            <a:r>
              <a:rPr lang="en-US" sz="2800" dirty="0" smtClean="0"/>
              <a:t>”</a:t>
            </a:r>
            <a:r>
              <a:rPr lang="ru-RU" sz="2800" dirty="0" smtClean="0"/>
              <a:t> – заболевание из-за которого человек плохо видит в темноте. 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3076" name="Picture 4" descr="http://meddoc.com.ua/wp-content/uploads/2015/04/kurinaya-slepota1-1728x800_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" t="20085" r="7752" b="20138"/>
          <a:stretch/>
        </p:blipFill>
        <p:spPr bwMode="auto">
          <a:xfrm>
            <a:off x="1109926" y="3489820"/>
            <a:ext cx="8917122" cy="293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88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6574"/>
          </a:xfrm>
        </p:spPr>
        <p:txBody>
          <a:bodyPr/>
          <a:lstStyle/>
          <a:p>
            <a:pPr algn="ctr"/>
            <a:r>
              <a:rPr lang="ru-RU" sz="4400" b="1" dirty="0"/>
              <a:t>Важность </a:t>
            </a:r>
            <a:r>
              <a:rPr lang="ru-RU" sz="4400" b="1" dirty="0" smtClean="0"/>
              <a:t>витаминов группы </a:t>
            </a:r>
            <a:r>
              <a:rPr lang="ru-RU" sz="4400" b="1" dirty="0"/>
              <a:t>В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03312" y="1375794"/>
            <a:ext cx="8946541" cy="5100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000" dirty="0"/>
              <a:t>Витамин </a:t>
            </a:r>
            <a:r>
              <a:rPr lang="ru-RU" sz="3000" dirty="0" smtClean="0"/>
              <a:t>В2 – участвует в клеточном дыхании и деятельности нервной системы. Недостаток приводит к выпадению волос. 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3000" dirty="0" smtClean="0"/>
              <a:t>Витамин В12 регулирует образование клеток крови. Его недостаток приводит к развитию малокровия(анемии)</a:t>
            </a:r>
          </a:p>
          <a:p>
            <a:pPr marL="0" indent="0">
              <a:buNone/>
            </a:pPr>
            <a:r>
              <a:rPr lang="ru-RU" sz="3000" dirty="0" smtClean="0"/>
              <a:t>Витамин В6 участвует в белковом обмене.</a:t>
            </a:r>
            <a:endParaRPr lang="ru-RU" sz="3000" dirty="0"/>
          </a:p>
        </p:txBody>
      </p:sp>
      <p:pic>
        <p:nvPicPr>
          <p:cNvPr id="7170" name="Picture 2" descr="https://avatars.mds.yandex.net/get-zen_doc/1878668/pub_5dc32539bd639600b1d670e8_5dc32549d4f07a6bf456b903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85" y="2080470"/>
            <a:ext cx="3795468" cy="25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9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798"/>
          </a:xfrm>
        </p:spPr>
        <p:txBody>
          <a:bodyPr/>
          <a:lstStyle/>
          <a:p>
            <a:pPr algn="ctr"/>
            <a:r>
              <a:rPr lang="ru-RU" sz="4400" b="1" dirty="0"/>
              <a:t>Важность витамина </a:t>
            </a:r>
            <a:r>
              <a:rPr lang="ru-RU" sz="4400" b="1" dirty="0" smtClean="0"/>
              <a:t>Е и </a:t>
            </a:r>
            <a:r>
              <a:rPr lang="en-US" sz="4400" b="1" dirty="0" smtClean="0"/>
              <a:t>D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03312" y="1367406"/>
            <a:ext cx="8946541" cy="4880993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При недостатке витаминов Е у людей трескаются губы (чаще зимой или весной).</a:t>
            </a:r>
          </a:p>
          <a:p>
            <a:pPr marL="0" indent="0">
              <a:buNone/>
            </a:pPr>
            <a:r>
              <a:rPr lang="ru-RU" sz="2800" dirty="0" smtClean="0"/>
              <a:t>Витамин </a:t>
            </a:r>
            <a:r>
              <a:rPr lang="en-US" sz="2800" dirty="0" smtClean="0"/>
              <a:t>D </a:t>
            </a:r>
            <a:r>
              <a:rPr lang="ru-RU" sz="2800" dirty="0" smtClean="0"/>
              <a:t>участвует в обмене кальция и фосфора. Его недостаток приводит к размягчению костей.</a:t>
            </a:r>
            <a:endParaRPr lang="ru-RU" sz="2800" dirty="0"/>
          </a:p>
        </p:txBody>
      </p:sp>
      <p:pic>
        <p:nvPicPr>
          <p:cNvPr id="8194" name="Picture 2" descr="https://avatars.mds.yandex.net/get-zen_doc/169683/pub_5dede47579c26e00b1715469_5dede4b5ecfb8000afe66b48/scale_12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31034" r="10229" b="587"/>
          <a:stretch/>
        </p:blipFill>
        <p:spPr bwMode="auto">
          <a:xfrm>
            <a:off x="5176008" y="3318300"/>
            <a:ext cx="4412610" cy="301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830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409"/>
          </a:xfrm>
        </p:spPr>
        <p:txBody>
          <a:bodyPr/>
          <a:lstStyle/>
          <a:p>
            <a:pPr algn="ctr"/>
            <a:r>
              <a:rPr lang="ru-RU" sz="4800" b="1" dirty="0" smtClean="0"/>
              <a:t>Открытие витаминов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18408"/>
            <a:ext cx="8946541" cy="472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 </a:t>
            </a:r>
            <a:r>
              <a:rPr lang="ru-RU" sz="2800" smtClean="0"/>
              <a:t>1881г химик </a:t>
            </a:r>
            <a:r>
              <a:rPr lang="ru-RU" sz="2800" dirty="0" smtClean="0"/>
              <a:t>Н.И. Лунин провёл эксперимент на мышах. В его результате, он выдвинул предположение о существовании витаминов.</a:t>
            </a:r>
          </a:p>
          <a:p>
            <a:pPr marL="0" indent="0">
              <a:buNone/>
            </a:pPr>
            <a:r>
              <a:rPr lang="ru-RU" sz="2800" dirty="0" smtClean="0"/>
              <a:t>Однако слово витамин ввёл поляк Казимир Функ, который получил из рисовых отрубей вещество, излечивающее голубей от паралича.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100" name="Picture 4" descr="https://sc02.alicdn.com/kf/HTB1dYqCLXXXXXcfXFXXq6xXFXXXo/Rice-Br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18" y="4353885"/>
            <a:ext cx="3544466" cy="236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74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103312" y="378204"/>
            <a:ext cx="4396338" cy="576262"/>
          </a:xfrm>
        </p:spPr>
        <p:txBody>
          <a:bodyPr/>
          <a:lstStyle/>
          <a:p>
            <a:pPr algn="ctr"/>
            <a:r>
              <a:rPr lang="ru-RU" sz="3200" b="1" dirty="0" smtClean="0"/>
              <a:t>Н. И. Лунин</a:t>
            </a:r>
            <a:endParaRPr lang="ru-RU" sz="3200" b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5499650" y="378204"/>
            <a:ext cx="4396339" cy="576262"/>
          </a:xfrm>
        </p:spPr>
        <p:txBody>
          <a:bodyPr/>
          <a:lstStyle/>
          <a:p>
            <a:r>
              <a:rPr lang="ru-RU" sz="3200" b="1" dirty="0" smtClean="0"/>
              <a:t>	  Казимир </a:t>
            </a:r>
            <a:r>
              <a:rPr lang="ru-RU" sz="3200" b="1" dirty="0"/>
              <a:t>Функ</a:t>
            </a:r>
          </a:p>
        </p:txBody>
      </p:sp>
      <p:pic>
        <p:nvPicPr>
          <p:cNvPr id="11" name="Picture 2" descr="Lunin Nikolay Ivanovich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18" y="1107208"/>
            <a:ext cx="3389153" cy="493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asimir Funk 01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130" y="1106896"/>
            <a:ext cx="3246540" cy="490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245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Витамины</vt:lpstr>
      <vt:lpstr>Что такое витамины?</vt:lpstr>
      <vt:lpstr>Виды и обозначения витаминов</vt:lpstr>
      <vt:lpstr>Происхождение витаминов</vt:lpstr>
      <vt:lpstr>Важность витамина А</vt:lpstr>
      <vt:lpstr>Важность витаминов группы В</vt:lpstr>
      <vt:lpstr>Важность витамина Е и D</vt:lpstr>
      <vt:lpstr>Открытие витаминов</vt:lpstr>
      <vt:lpstr>Презентация PowerPoint</vt:lpstr>
      <vt:lpstr>Качество питания</vt:lpstr>
      <vt:lpstr>  Спасибо за внимание!                        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Витамины</dc:title>
  <dc:creator>Семён Колонин, Semyon Kolonin</dc:creator>
  <cp:lastModifiedBy>Семён Колонин, Semyon Kolonin</cp:lastModifiedBy>
  <cp:revision>19</cp:revision>
  <dcterms:created xsi:type="dcterms:W3CDTF">2020-02-08T18:32:30Z</dcterms:created>
  <dcterms:modified xsi:type="dcterms:W3CDTF">2020-02-11T14:52:30Z</dcterms:modified>
</cp:coreProperties>
</file>