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3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872207"/>
          </a:xfrm>
        </p:spPr>
        <p:txBody>
          <a:bodyPr>
            <a:normAutofit/>
          </a:bodyPr>
          <a:lstStyle/>
          <a:p>
            <a:r>
              <a:rPr lang="ru-RU" sz="3600" b="0" dirty="0" smtClean="0">
                <a:latin typeface="Calibri" pitchFamily="34" charset="0"/>
                <a:cs typeface="Calibri" pitchFamily="34" charset="0"/>
              </a:rPr>
              <a:t>Искусство древнего Египта </a:t>
            </a:r>
            <a:endParaRPr lang="ru-RU" sz="36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194920" cy="176131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Автор презентации</a:t>
            </a:r>
          </a:p>
          <a:p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Колонин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Глеб 5 «Б»класс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Первое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из чудес света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     На западном берегу Нила возвышаются величественные каменные пирамиды. Это огромные гробницы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фараон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Их причисляют к одному из чудес света, ведь до сих пор нет однозначного ответа как они были построены.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www.bgpics.ru/pictures/1600x1200/2506-egipet-egipetskie-piramidyi-1600x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9109" y="3829272"/>
            <a:ext cx="4674889" cy="3028728"/>
          </a:xfrm>
          <a:prstGeom prst="rect">
            <a:avLst/>
          </a:prstGeom>
          <a:noFill/>
        </p:spPr>
      </p:pic>
      <p:pic>
        <p:nvPicPr>
          <p:cNvPr id="5122" name="Picture 2" descr="http://www.voyagelife.ru/wp-content/uploads/2015/03/Great-Pyramid-of-Giz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77071"/>
            <a:ext cx="3918875" cy="2817761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08112"/>
          </a:xfrm>
        </p:spPr>
        <p:txBody>
          <a:bodyPr/>
          <a:lstStyle/>
          <a:p>
            <a:r>
              <a:rPr lang="ru-RU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ru-RU" sz="3600" smtClean="0">
                <a:latin typeface="Arial" pitchFamily="34" charset="0"/>
                <a:cs typeface="Arial" pitchFamily="34" charset="0"/>
              </a:rPr>
              <a:t>Храмы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жилища богов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844824"/>
            <a:ext cx="8147248" cy="26642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     Перед входом в храм стоят обелиски. Обелиски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покрыты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золотом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 расписаны иероглифами. Внутри храма двор, окружённый колоннами и статуя бога, которую выносили только по праздникам.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06498" name="Picture 2" descr="http://images.hayneedle.com/mgen/master:TOSC5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933056"/>
            <a:ext cx="3140968" cy="2924944"/>
          </a:xfrm>
          <a:prstGeom prst="rect">
            <a:avLst/>
          </a:prstGeom>
          <a:noFill/>
        </p:spPr>
      </p:pic>
      <p:pic>
        <p:nvPicPr>
          <p:cNvPr id="5122" name="Picture 2" descr="http://album.foto.ru/photos/pr0/295917/29861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915054"/>
            <a:ext cx="4032448" cy="2866525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         Гробница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Тутанхамона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38438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За 2 тысячи лет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н.э. египтяне перестали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строить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пирамиды . Они стали хоронить фараонов в скалах.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Множество п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огребений было разграблено.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Лишь одну гробницу археологи нашли нетронутой.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Это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была гробница Тутанхамона.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 ней находилось всё, что могло пригодиться для жизни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 другом мире.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Гробница Тутанхамон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221088"/>
            <a:ext cx="4536504" cy="2427427"/>
          </a:xfrm>
          <a:prstGeom prst="rect">
            <a:avLst/>
          </a:prstGeom>
          <a:noFill/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86409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			Мой </a:t>
            </a:r>
            <a:r>
              <a:rPr lang="ru-RU" sz="3600" dirty="0" smtClean="0"/>
              <a:t>вывод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23224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Древний </a:t>
            </a:r>
            <a:r>
              <a:rPr lang="ru-RU" dirty="0" smtClean="0"/>
              <a:t>Египет оставил огромное </a:t>
            </a:r>
            <a:r>
              <a:rPr lang="ru-RU" dirty="0" smtClean="0"/>
              <a:t>культурное наследие: живопись, скульптура, архитектура, математика. Это стало основой </a:t>
            </a:r>
            <a:r>
              <a:rPr lang="ru-RU" dirty="0" smtClean="0"/>
              <a:t>для последующего культурного развития многих </a:t>
            </a:r>
            <a:r>
              <a:rPr lang="ru-RU" dirty="0" smtClean="0"/>
              <a:t>народов и земной </a:t>
            </a:r>
            <a:r>
              <a:rPr lang="ru-RU" dirty="0" smtClean="0"/>
              <a:t>ц</a:t>
            </a:r>
            <a:r>
              <a:rPr lang="ru-RU" dirty="0" smtClean="0"/>
              <a:t>ивилизации в целом. 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 descr="http://matrix-jehova-ire.narod.ru/photo7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645024"/>
            <a:ext cx="3899925" cy="2924944"/>
          </a:xfrm>
          <a:prstGeom prst="rect">
            <a:avLst/>
          </a:prstGeom>
          <a:noFill/>
        </p:spPr>
      </p:pic>
      <p:pic>
        <p:nvPicPr>
          <p:cNvPr id="2052" name="Picture 4" descr="http://www.ayda.ru/images/places/12568/o_56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519010"/>
            <a:ext cx="4104456" cy="3078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171</TotalTime>
  <Words>170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Городская</vt:lpstr>
      <vt:lpstr>Искусство древнего Египта </vt:lpstr>
      <vt:lpstr>             Первое из чудес света</vt:lpstr>
      <vt:lpstr>           Храмы – жилища богов</vt:lpstr>
      <vt:lpstr>         Гробница Тутанхамона</vt:lpstr>
      <vt:lpstr>   Мой 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Искусство древнего Египта </dc:title>
  <dc:creator>Семён</dc:creator>
  <cp:lastModifiedBy>Семён</cp:lastModifiedBy>
  <cp:revision>23</cp:revision>
  <dcterms:created xsi:type="dcterms:W3CDTF">2016-10-23T14:46:13Z</dcterms:created>
  <dcterms:modified xsi:type="dcterms:W3CDTF">2016-10-23T19:06:47Z</dcterms:modified>
</cp:coreProperties>
</file>