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радиоактивных </a:t>
            </a:r>
            <a:br>
              <a:rPr lang="ru-RU" dirty="0" smtClean="0"/>
            </a:br>
            <a:r>
              <a:rPr lang="ru-RU" dirty="0" smtClean="0"/>
              <a:t>изотопов в медицине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03648" y="5396062"/>
            <a:ext cx="6400800" cy="105767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Презентация Колонина Глеба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AutoShape 2" descr="http://900igr.net/up/datas/264508/00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http://900igr.net/up/datas/264508/003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://letnews.ru/wp-content/uploads/2016/03/mystere-du-noyau-6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4778896" cy="318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1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94322"/>
          </a:xfrm>
        </p:spPr>
        <p:txBody>
          <a:bodyPr>
            <a:normAutofit/>
          </a:bodyPr>
          <a:lstStyle/>
          <a:p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657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такое радиоактивные изотопы?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Радиоактивные изотопы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изотопы любого элемента периодической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таблицы химических элементов Менделеева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атомы которых имеют неустойчивые ядра и переходят в устойчивое состояние путем радиоактивного распада, сопровождающегося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излучением.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Большая часть известных изотопов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радиоактивна.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60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радиоактивных изотопов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Радиоактивными изотопами являются такие элементы как америций, уран и плутоний.</a:t>
            </a:r>
            <a:endParaRPr lang="ru-RU" dirty="0"/>
          </a:p>
        </p:txBody>
      </p:sp>
      <p:pic>
        <p:nvPicPr>
          <p:cNvPr id="2052" name="Picture 4" descr="https://www.thoughtco.com/thmb/CKzvCL0s3Ch7lRPcufvmPaYlsyc=/800x600/filters:no_upscale():max_bytes(150000):strip_icc()/Americium-241-smoke-detector-58b5bbfe5f9b586046c5a4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564904"/>
            <a:ext cx="268829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Uranium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3083"/>
            <a:ext cx="2522556" cy="201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lutonium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564904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40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Эрнест Лоуренс первый применил радиоактивный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изотоп фосфора для лечения раковых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больных.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7160" indent="0">
              <a:buNone/>
            </a:pPr>
            <a:endParaRPr lang="ru-RU" dirty="0"/>
          </a:p>
        </p:txBody>
      </p:sp>
      <p:pic>
        <p:nvPicPr>
          <p:cNvPr id="3074" name="Picture 2" descr="https://www.eduspb.com/public/img/biography/l/lourens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0"/>
            <a:ext cx="3172679" cy="444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радиоизотопных исследований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ru-RU" dirty="0" smtClean="0"/>
              <a:t>1. </a:t>
            </a:r>
            <a:r>
              <a:rPr lang="ru-RU" dirty="0"/>
              <a:t>Для получения изображения органов при их </a:t>
            </a:r>
            <a:r>
              <a:rPr lang="ru-RU" dirty="0" smtClean="0"/>
              <a:t>воспалении, а также для обнаружения опухолевых нарушений.</a:t>
            </a:r>
          </a:p>
          <a:p>
            <a:pPr marL="137160" indent="0">
              <a:buNone/>
            </a:pPr>
            <a:r>
              <a:rPr lang="en-US" dirty="0" smtClean="0"/>
              <a:t>2.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изучения функций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того или иного органа при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различных заболеваниях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46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Исследование </a:t>
            </a:r>
            <a:r>
              <a:rPr lang="ru-RU" dirty="0"/>
              <a:t>с помощью </a:t>
            </a:r>
            <a:r>
              <a:rPr lang="ru-RU" dirty="0" smtClean="0"/>
              <a:t>радиоактивных изотопов щитовидной </a:t>
            </a:r>
            <a:r>
              <a:rPr lang="ru-RU" dirty="0"/>
              <a:t>железы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9252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098" name="Picture 2" descr="https://www.radiologyinfo.org/gallery-items/images/thyroid-uptake-probe-counter-DSC0318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1" y="1993305"/>
            <a:ext cx="41719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3" descr="щит железа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1993305"/>
            <a:ext cx="3603625" cy="247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985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</a:t>
            </a:r>
            <a:r>
              <a:rPr lang="ru-RU" dirty="0"/>
              <a:t>такое Сцинтиграфия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600"/>
          </a:xfrm>
        </p:spPr>
        <p:txBody>
          <a:bodyPr/>
          <a:lstStyle/>
          <a:p>
            <a:pPr marL="137160" indent="0">
              <a:buNone/>
            </a:pPr>
            <a:r>
              <a:rPr lang="ru-RU" b="1" dirty="0" smtClean="0"/>
              <a:t>Сцинтиграфия — </a:t>
            </a:r>
            <a:r>
              <a:rPr lang="ru-RU" b="1" dirty="0"/>
              <a:t>метод функциональной визуализации, заключающийся во введении в организм радиоактивных изотопов и получении двумерного изображения путём определения испускаемого ими излучения</a:t>
            </a:r>
            <a:r>
              <a:rPr lang="ru-RU" b="1" dirty="0" smtClean="0"/>
              <a:t>.</a:t>
            </a:r>
          </a:p>
          <a:p>
            <a:pPr marL="137160" indent="0">
              <a:buNone/>
            </a:pPr>
            <a:r>
              <a:rPr lang="ru-RU" b="1" dirty="0" smtClean="0"/>
              <a:t> Сцинтиграфический</a:t>
            </a:r>
          </a:p>
          <a:p>
            <a:pPr marL="137160" indent="0">
              <a:buNone/>
            </a:pPr>
            <a:r>
              <a:rPr lang="ru-RU" b="1" dirty="0" smtClean="0"/>
              <a:t>Аппарат (справа)</a:t>
            </a:r>
            <a:endParaRPr lang="ru-RU" dirty="0"/>
          </a:p>
        </p:txBody>
      </p:sp>
      <p:pic>
        <p:nvPicPr>
          <p:cNvPr id="5122" name="Picture 2" descr="https://attuale.ru/wp-content/uploads/2018/10/scintigrafiya-kostei-skeleta-chto-eto-takoe-gde-delayu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43920"/>
            <a:ext cx="4667672" cy="309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6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Сцинтиграфия костей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37160" indent="0">
              <a:buNone/>
            </a:pPr>
            <a:endParaRPr lang="ru-RU" dirty="0"/>
          </a:p>
        </p:txBody>
      </p:sp>
      <p:pic>
        <p:nvPicPr>
          <p:cNvPr id="6146" name="Picture 2" descr="https://www.vladtime.ru/uploads/posts/2016-01/145302923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34837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 descr="rak-kosti11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628800"/>
            <a:ext cx="2592288" cy="4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59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Сцинтиграфия лёгких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ru-RU" dirty="0"/>
          </a:p>
        </p:txBody>
      </p:sp>
      <p:pic>
        <p:nvPicPr>
          <p:cNvPr id="7170" name="Picture 2" descr="https://www.spbsverdlovka.ru/images/stories/photo_5/stsintileg_n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9"/>
            <a:ext cx="3816424" cy="327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www.lifemed.com.tr/wp-content/uploads/2013/10/SINTIGRAF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46" y="1704670"/>
            <a:ext cx="4061405" cy="32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56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</TotalTime>
  <Words>154</Words>
  <Application>Microsoft Office PowerPoint</Application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Использование радиоактивных  изотопов в медицине</vt:lpstr>
      <vt:lpstr>Что такое радиоактивные изотопы?</vt:lpstr>
      <vt:lpstr>Примеры радиоактивных изотопов</vt:lpstr>
      <vt:lpstr>Первое применение</vt:lpstr>
      <vt:lpstr>Цели радиоизотопных исследований</vt:lpstr>
      <vt:lpstr>Исследование с помощью радиоактивных изотопов щитовидной железы</vt:lpstr>
      <vt:lpstr>Что такое Сцинтиграфия</vt:lpstr>
      <vt:lpstr> Сцинтиграфия костей </vt:lpstr>
      <vt:lpstr>Сцинтиграфия лёгких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радиоактивных  изотопов в медицине</dc:title>
  <dc:creator>Semen</dc:creator>
  <cp:lastModifiedBy>Semen</cp:lastModifiedBy>
  <cp:revision>7</cp:revision>
  <dcterms:created xsi:type="dcterms:W3CDTF">2020-04-01T07:52:14Z</dcterms:created>
  <dcterms:modified xsi:type="dcterms:W3CDTF">2020-04-01T08:36:24Z</dcterms:modified>
</cp:coreProperties>
</file>