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106E36-FD25-4E2D-B0AA-010F637433A0}" type="datetimeFigureOut">
              <a:rPr lang="ru-RU" smtClean="0"/>
              <a:pPr/>
              <a:t>04.04.2015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04.04.2015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04.04.2015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04.04.2015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04.04.2015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04.04.2015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0544" y="1484784"/>
            <a:ext cx="8062912" cy="3888432"/>
          </a:xfrm>
        </p:spPr>
        <p:txBody>
          <a:bodyPr/>
          <a:lstStyle/>
          <a:p>
            <a:r>
              <a:rPr lang="ru-RU" dirty="0" smtClean="0"/>
              <a:t>Работа ученика 7 «Б»</a:t>
            </a:r>
            <a:br>
              <a:rPr lang="ru-RU" dirty="0" smtClean="0"/>
            </a:br>
            <a:r>
              <a:rPr lang="ru-RU" dirty="0" smtClean="0"/>
              <a:t>Колонина Льва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544" y="4725144"/>
            <a:ext cx="8062912" cy="122413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9537" y="620688"/>
            <a:ext cx="916308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Литература в прошлом, </a:t>
            </a:r>
            <a:endParaRPr lang="ru-RU" sz="5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ru-RU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</a:t>
            </a:r>
            <a:r>
              <a:rPr lang="ru-RU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астоящем и будущем.</a:t>
            </a:r>
            <a:endParaRPr lang="en-US" sz="5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ru-RU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 нашем государстве.</a:t>
            </a:r>
            <a:endParaRPr lang="ru-RU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Литература была, есть и будет. Она пережила много взлетов и падений, что и сделало её </a:t>
            </a:r>
            <a:r>
              <a:rPr lang="ru-RU" dirty="0" smtClean="0"/>
              <a:t>такой, какая она сейчас. </a:t>
            </a:r>
            <a:endParaRPr lang="ru-RU" dirty="0" smtClean="0"/>
          </a:p>
          <a:p>
            <a:r>
              <a:rPr lang="ru-RU" dirty="0" smtClean="0"/>
              <a:t>Много кто говорит: «литература сейчас мертва». </a:t>
            </a:r>
            <a:r>
              <a:rPr lang="ru-RU" dirty="0" smtClean="0"/>
              <a:t>Конечно, </a:t>
            </a:r>
            <a:r>
              <a:rPr lang="ru-RU" dirty="0" smtClean="0"/>
              <a:t>литература в наше </a:t>
            </a:r>
            <a:r>
              <a:rPr lang="ru-RU" dirty="0" smtClean="0"/>
              <a:t>время - это </a:t>
            </a:r>
            <a:r>
              <a:rPr lang="ru-RU" dirty="0" smtClean="0"/>
              <a:t>бизнес, </a:t>
            </a:r>
            <a:r>
              <a:rPr lang="ru-RU" dirty="0" smtClean="0"/>
              <a:t>издатели рискуют </a:t>
            </a:r>
            <a:r>
              <a:rPr lang="ru-RU" dirty="0" smtClean="0"/>
              <a:t>своими деньгами, поэтому вполне разумны их требования. </a:t>
            </a:r>
          </a:p>
          <a:p>
            <a:r>
              <a:rPr lang="ru-RU" dirty="0" smtClean="0"/>
              <a:t>«На одной литературе нельзя жить» - еще </a:t>
            </a:r>
            <a:r>
              <a:rPr lang="ru-RU" dirty="0" smtClean="0"/>
              <a:t>одно ошибочное мнение. </a:t>
            </a:r>
            <a:r>
              <a:rPr lang="ru-RU" dirty="0" smtClean="0"/>
              <a:t>П</a:t>
            </a:r>
            <a:r>
              <a:rPr lang="ru-RU" dirty="0" smtClean="0"/>
              <a:t>осмотрите</a:t>
            </a:r>
            <a:r>
              <a:rPr lang="ru-RU" dirty="0" smtClean="0"/>
              <a:t>, например,</a:t>
            </a:r>
            <a:r>
              <a:rPr lang="ru-RU" dirty="0" smtClean="0"/>
              <a:t> </a:t>
            </a:r>
            <a:r>
              <a:rPr lang="ru-RU" dirty="0" smtClean="0"/>
              <a:t>на Стивена Кинга, </a:t>
            </a:r>
            <a:r>
              <a:rPr lang="ru-RU" dirty="0" err="1" smtClean="0"/>
              <a:t>Джоан</a:t>
            </a:r>
            <a:r>
              <a:rPr lang="ru-RU" dirty="0" smtClean="0"/>
              <a:t> </a:t>
            </a:r>
            <a:r>
              <a:rPr lang="ru-RU" dirty="0" err="1" smtClean="0"/>
              <a:t>Роулинг</a:t>
            </a:r>
            <a:r>
              <a:rPr lang="ru-RU" dirty="0" smtClean="0"/>
              <a:t>, </a:t>
            </a:r>
            <a:r>
              <a:rPr lang="ru-RU" dirty="0" smtClean="0"/>
              <a:t>Анджея </a:t>
            </a:r>
            <a:r>
              <a:rPr lang="ru-RU" dirty="0" err="1" smtClean="0"/>
              <a:t>Сапковского</a:t>
            </a:r>
            <a:r>
              <a:rPr lang="ru-RU" dirty="0" smtClean="0"/>
              <a:t>, Роджера </a:t>
            </a:r>
            <a:r>
              <a:rPr lang="ru-RU" dirty="0" smtClean="0"/>
              <a:t>Желязны. </a:t>
            </a:r>
          </a:p>
          <a:p>
            <a:r>
              <a:rPr lang="ru-RU" dirty="0" smtClean="0"/>
              <a:t>Люди все еще читают, и это хорошо, сейчас ставятся рекорды </a:t>
            </a:r>
            <a:r>
              <a:rPr lang="ru-RU" dirty="0" smtClean="0"/>
              <a:t>книжных продаж. </a:t>
            </a:r>
            <a:r>
              <a:rPr lang="ru-RU" dirty="0" smtClean="0"/>
              <a:t>Конечно, это трудное ремесло, и не каждый сможет проворачивать дела так ловко, чтобы грести деньги лопатой. Это адский труд, но он вознаграждается. </a:t>
            </a:r>
          </a:p>
          <a:p>
            <a:r>
              <a:rPr lang="ru-RU" dirty="0" smtClean="0"/>
              <a:t>Я, конечно, не рассматриваю те периодические издания, которые печатают для узкого круга людей. Это отдельный разговор. Но все </a:t>
            </a:r>
            <a:r>
              <a:rPr lang="ru-RU" dirty="0" smtClean="0"/>
              <a:t>же, </a:t>
            </a:r>
            <a:r>
              <a:rPr lang="ru-RU" dirty="0" smtClean="0"/>
              <a:t>когда заходишь в книжный </a:t>
            </a:r>
            <a:r>
              <a:rPr lang="ru-RU" dirty="0" smtClean="0"/>
              <a:t>магазин, </a:t>
            </a:r>
            <a:r>
              <a:rPr lang="ru-RU" dirty="0" smtClean="0"/>
              <a:t>можно порадоваться разнообразию </a:t>
            </a:r>
            <a:r>
              <a:rPr lang="ru-RU" dirty="0" smtClean="0"/>
              <a:t>жанров и </a:t>
            </a:r>
            <a:r>
              <a:rPr lang="ru-RU" dirty="0" smtClean="0"/>
              <a:t>авторов. Можно просто выбрать то, что тебе по душе, </a:t>
            </a:r>
            <a:r>
              <a:rPr lang="ru-RU" dirty="0" smtClean="0"/>
              <a:t>и, </a:t>
            </a:r>
            <a:r>
              <a:rPr lang="ru-RU" dirty="0" smtClean="0"/>
              <a:t>придя </a:t>
            </a:r>
            <a:r>
              <a:rPr lang="ru-RU" dirty="0" smtClean="0"/>
              <a:t>домой, </a:t>
            </a:r>
            <a:r>
              <a:rPr lang="ru-RU" dirty="0" smtClean="0"/>
              <a:t>жадно поглощать буквы, слова, абзацы, страницы.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прошлом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Литература </a:t>
            </a:r>
            <a:r>
              <a:rPr lang="ru-RU" dirty="0" smtClean="0"/>
              <a:t>и в прошлом, и в настоящем действовала и действует на мировоззрение </a:t>
            </a:r>
            <a:r>
              <a:rPr lang="ru-RU" dirty="0" smtClean="0"/>
              <a:t>читателя. На неё </a:t>
            </a:r>
            <a:r>
              <a:rPr lang="ru-RU" dirty="0" smtClean="0"/>
              <a:t>влияли </a:t>
            </a:r>
            <a:r>
              <a:rPr lang="ru-RU" dirty="0" smtClean="0"/>
              <a:t>и </a:t>
            </a:r>
            <a:r>
              <a:rPr lang="ru-RU" dirty="0" smtClean="0"/>
              <a:t>влияют </a:t>
            </a:r>
            <a:r>
              <a:rPr lang="ru-RU" dirty="0" smtClean="0"/>
              <a:t>все те изменения, которые происходили в стране и со страной.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Литература начиналась с хроник. Ведущие их писцы просто записывали все то, что происходило в стране. </a:t>
            </a:r>
            <a:r>
              <a:rPr lang="ru-RU" dirty="0" smtClean="0"/>
              <a:t>Также для развития литературы очень много сделала религия. Известно, что в России письменность появилась вместе с приходом христианства.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Недалёкое прошлое.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Хотелось бы </a:t>
            </a:r>
            <a:r>
              <a:rPr lang="ru-RU" dirty="0" smtClean="0"/>
              <a:t>поговорить </a:t>
            </a:r>
            <a:r>
              <a:rPr lang="ru-RU" dirty="0" smtClean="0"/>
              <a:t>о литературе 20-х годов прошлого века. </a:t>
            </a:r>
          </a:p>
          <a:p>
            <a:pPr>
              <a:buNone/>
            </a:pPr>
            <a:r>
              <a:rPr lang="ru-RU" dirty="0" smtClean="0"/>
              <a:t>      </a:t>
            </a:r>
          </a:p>
          <a:p>
            <a:pPr>
              <a:buNone/>
            </a:pPr>
            <a:r>
              <a:rPr lang="ru-RU" dirty="0" smtClean="0"/>
              <a:t>      Часто </a:t>
            </a:r>
            <a:r>
              <a:rPr lang="ru-RU" dirty="0" smtClean="0"/>
              <a:t>в литературе случается, </a:t>
            </a:r>
            <a:r>
              <a:rPr lang="ru-RU" dirty="0" smtClean="0"/>
              <a:t>что хронологические рамки </a:t>
            </a:r>
            <a:r>
              <a:rPr lang="ru-RU" dirty="0" smtClean="0"/>
              <a:t>литературных периодов </a:t>
            </a:r>
            <a:r>
              <a:rPr lang="ru-RU" dirty="0" smtClean="0"/>
              <a:t>не совпадают с теми годами, которые вынесены в название этого периода. Именно так получилось и в данном случае. Литература 20-х годов начала свою историю на несколько лет раньше (с 1917 года). Эти годы стали временем эмоционального и духовного подъема, люди поверили в то, что можно жить иначе, поверили в </a:t>
            </a:r>
            <a:r>
              <a:rPr lang="ru-RU" dirty="0" smtClean="0"/>
              <a:t>справедливость. Это </a:t>
            </a:r>
            <a:r>
              <a:rPr lang="ru-RU" dirty="0" smtClean="0"/>
              <a:t>время оказалось очень важным для литературы и русского человека.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Сейчас.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 всё же сегодня не тот «золотой» период литературы (особенно в нашей стране). В 1970-1980 годах наша страна считалась самой читающей. Сейчас другие интересы у молодёжи.</a:t>
            </a:r>
            <a:endParaRPr lang="ru-RU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665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Литература в будущем.</a:t>
            </a:r>
            <a:br>
              <a:rPr lang="ru-RU" dirty="0" smtClean="0"/>
            </a:br>
            <a:r>
              <a:rPr lang="ru-RU" dirty="0" smtClean="0"/>
              <a:t>До каких пор будет существовать литература.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Литература будет существовать до тех </a:t>
            </a:r>
            <a:r>
              <a:rPr lang="ru-RU" dirty="0" smtClean="0"/>
              <a:t>пор, </a:t>
            </a:r>
            <a:r>
              <a:rPr lang="ru-RU" dirty="0" smtClean="0"/>
              <a:t>пока будет существовать духовная и интеллектуальная жизнь человека.</a:t>
            </a:r>
            <a:br>
              <a:rPr lang="ru-RU" dirty="0" smtClean="0"/>
            </a:br>
            <a:r>
              <a:rPr lang="ru-RU" dirty="0" smtClean="0"/>
              <a:t>Некоторые думают </a:t>
            </a:r>
            <a:r>
              <a:rPr lang="ru-RU" dirty="0" smtClean="0"/>
              <a:t>почему-то </a:t>
            </a:r>
            <a:r>
              <a:rPr lang="ru-RU" dirty="0" smtClean="0"/>
              <a:t>про литературу как </a:t>
            </a:r>
            <a:r>
              <a:rPr lang="ru-RU" dirty="0" smtClean="0"/>
              <a:t>про литературу </a:t>
            </a:r>
            <a:r>
              <a:rPr lang="ru-RU" dirty="0" smtClean="0"/>
              <a:t>бумажную. Это не обязательно. В какие бы формы ни облекалась книга – бумажная, электронная, а может еще, </a:t>
            </a:r>
            <a:r>
              <a:rPr lang="ru-RU" dirty="0" smtClean="0"/>
              <a:t>какая-нибудь, - она </a:t>
            </a:r>
            <a:r>
              <a:rPr lang="ru-RU" dirty="0" smtClean="0"/>
              <a:t>останется источником знаний и духовного развития, </a:t>
            </a:r>
            <a:r>
              <a:rPr lang="ru-RU" dirty="0" smtClean="0"/>
              <a:t>духовного </a:t>
            </a:r>
            <a:r>
              <a:rPr lang="ru-RU" dirty="0" smtClean="0"/>
              <a:t>наслаждения! А </a:t>
            </a:r>
            <a:r>
              <a:rPr lang="ru-RU" smtClean="0"/>
              <a:t>также </a:t>
            </a:r>
            <a:r>
              <a:rPr lang="ru-RU" smtClean="0"/>
              <a:t>– источником внутреннего </a:t>
            </a:r>
            <a:r>
              <a:rPr lang="ru-RU" dirty="0" smtClean="0"/>
              <a:t>успокоения от прочего сумасшедшего мира.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85</TotalTime>
  <Words>393</Words>
  <Application>Microsoft Office PowerPoint</Application>
  <PresentationFormat>Экран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Яркая</vt:lpstr>
      <vt:lpstr>Работа ученика 7 «Б» Колонина Льва </vt:lpstr>
      <vt:lpstr>Литература.</vt:lpstr>
      <vt:lpstr>В прошлом</vt:lpstr>
      <vt:lpstr>Недалёкое прошлое.</vt:lpstr>
      <vt:lpstr>Сейчас.</vt:lpstr>
      <vt:lpstr>Литература в будущем. До каких пор будет существовать литература.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ученика 7 «Б» Колонина </dc:title>
  <dc:creator>Семён</dc:creator>
  <cp:lastModifiedBy>Семён</cp:lastModifiedBy>
  <cp:revision>13</cp:revision>
  <dcterms:created xsi:type="dcterms:W3CDTF">2015-03-29T11:34:55Z</dcterms:created>
  <dcterms:modified xsi:type="dcterms:W3CDTF">2015-04-04T10:55:54Z</dcterms:modified>
</cp:coreProperties>
</file>