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26.04.2015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Колонина Льва 7 «Б»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Новороссийск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Новороссийск — большой торговый порт на Черном море. Гитлер летом 1942 г. приказал своим генералам идти на Кавказ: «Взять Новороссийск во что бы то ни стало! А потом идти на Геленджик, на Туапсе. Овладеть всем Черноморским побережьем». </a:t>
            </a:r>
            <a:endParaRPr lang="ru-RU" dirty="0" smtClean="0"/>
          </a:p>
          <a:p>
            <a:r>
              <a:rPr lang="ru-RU" dirty="0" smtClean="0"/>
              <a:t>Захват </a:t>
            </a:r>
            <a:r>
              <a:rPr lang="ru-RU" dirty="0" smtClean="0"/>
              <a:t>Новороссийска открывал фашистам дорогу на богатства Кавказа и Кубани. Новороссийск — это ворота с моря, через которые будут поступать гитлеровцам свежие силы, оружие, танки, а из России будут вывозиться зерно, цветные металлы, нефть, цемент, лес, рыба, фрукты.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Важность Новороссийска для Советского Союза и Германии.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17 августа 1942 г. был создан Новороссийский оборонительный район. Город обороняли 47-я армия, моряки Черноморского флота и Азовской военной флотилии. На предприятиях создавались отряды народного ополчения, было построено 40 командных пунктов, 150 огненных точек, оборудована полоса противопехотных и противотанковых препятствий общей протяженностью более 30 километров. 19 августа 1942 года начались бои за Новороссийск. </a:t>
            </a:r>
            <a:endParaRPr lang="ru-RU" dirty="0" smtClean="0"/>
          </a:p>
          <a:p>
            <a:r>
              <a:rPr lang="ru-RU" dirty="0" smtClean="0"/>
              <a:t>Они </a:t>
            </a:r>
            <a:r>
              <a:rPr lang="ru-RU" dirty="0" smtClean="0"/>
              <a:t>продолжались 393 дня. Дольше оборону держал только героический Ленинград. Первые недели боев принесли горечь утрат и разочарований. 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Оборона Новороссийска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Враг </a:t>
            </a:r>
            <a:r>
              <a:rPr lang="ru-RU" dirty="0" smtClean="0"/>
              <a:t>превосходящими силами рвался к Новороссийску. Бои не утихали ни днем, ни ночью. Большую помощь защитникам города оказывали корабли Черноморского флота. </a:t>
            </a:r>
            <a:endParaRPr lang="ru-RU" dirty="0" smtClean="0"/>
          </a:p>
          <a:p>
            <a:r>
              <a:rPr lang="ru-RU" dirty="0" smtClean="0"/>
              <a:t>Уже </a:t>
            </a:r>
            <a:r>
              <a:rPr lang="ru-RU" dirty="0" smtClean="0"/>
              <a:t>6 сентября бои с противником переметнулись на городские улицы. Враг ворвался в город, захватил железнодорожный вокзал, элеватор и порт. В ожесточенных боях советские войска, практически после сдачи всего города, 11 сентября остановили его в юго-восточной части Новороссийска.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Отбитый у фашистов небольшой кусочек Новороссийской земли — меньше 30 квадратных метров — назвали Малой землей. Мемориальный комплекс «Малая земля»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Малая земля.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Советские солдаты в бою за Новороссийс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980728"/>
            <a:ext cx="5760640" cy="430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 России выпускаются монеты связанные с </a:t>
            </a:r>
            <a:r>
              <a:rPr lang="ru-RU" smtClean="0"/>
              <a:t>городами героями и ВОВ.</a:t>
            </a:r>
            <a:endParaRPr lang="ru-RU" dirty="0"/>
          </a:p>
        </p:txBody>
      </p:sp>
      <p:pic>
        <p:nvPicPr>
          <p:cNvPr id="19458" name="Picture 2" descr="https://im1-tub-ru.yandex.net/i?id=3e011085478983febc4229077c0f17b8&amp;n=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3888432" cy="38626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</TotalTime>
  <Words>158</Words>
  <Application>Microsoft Office PowerPoint</Application>
  <PresentationFormat>Экран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Бумажная</vt:lpstr>
      <vt:lpstr>Новороссийск </vt:lpstr>
      <vt:lpstr>Важность Новороссийска для Советского Союза и Германии.</vt:lpstr>
      <vt:lpstr>Оборона Новороссийска</vt:lpstr>
      <vt:lpstr>Слайд 4</vt:lpstr>
      <vt:lpstr>Малая земля.</vt:lpstr>
      <vt:lpstr>Слайд 6</vt:lpstr>
      <vt:lpstr>В России выпускаются монеты связанные с городами героями и ВОВ.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Новороссийск </dc:title>
  <dc:creator>Семён</dc:creator>
  <cp:lastModifiedBy>Семён</cp:lastModifiedBy>
  <cp:revision>3</cp:revision>
  <dcterms:created xsi:type="dcterms:W3CDTF">2015-04-26T11:09:04Z</dcterms:created>
  <dcterms:modified xsi:type="dcterms:W3CDTF">2015-04-26T11:35:45Z</dcterms:modified>
</cp:coreProperties>
</file>