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8" r:id="rId3"/>
    <p:sldId id="271" r:id="rId4"/>
    <p:sldId id="272" r:id="rId5"/>
    <p:sldId id="273" r:id="rId6"/>
  </p:sldIdLst>
  <p:sldSz cx="12192000" cy="6858000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97" d="100"/>
          <a:sy n="97" d="100"/>
        </p:scale>
        <p:origin x="-2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5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52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86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88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8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51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51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6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3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0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C1A11A-0D9D-4A9F-9F71-15F3B0176C81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33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351" y="452718"/>
            <a:ext cx="9710442" cy="1400530"/>
          </a:xfrm>
        </p:spPr>
        <p:txBody>
          <a:bodyPr/>
          <a:lstStyle/>
          <a:p>
            <a:r>
              <a:rPr lang="ru-RU" dirty="0" smtClean="0"/>
              <a:t>Презентация Колонина Глеба</a:t>
            </a:r>
            <a:r>
              <a:rPr lang="en-US" dirty="0" smtClean="0"/>
              <a:t> </a:t>
            </a:r>
            <a:r>
              <a:rPr lang="ru-RU" dirty="0" smtClean="0"/>
              <a:t>7</a:t>
            </a:r>
            <a:r>
              <a:rPr lang="en-US" dirty="0" smtClean="0"/>
              <a:t> ”</a:t>
            </a:r>
            <a:r>
              <a:rPr lang="ru-RU" dirty="0" smtClean="0"/>
              <a:t>А</a:t>
            </a:r>
            <a:r>
              <a:rPr lang="en-US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				</a:t>
            </a:r>
            <a:r>
              <a:rPr lang="ru-RU" dirty="0" smtClean="0"/>
              <a:t>	   Пенициллин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71" y="2052637"/>
            <a:ext cx="5618509" cy="4462507"/>
          </a:xfrm>
        </p:spPr>
      </p:pic>
    </p:spTree>
    <p:extLst>
      <p:ext uri="{BB962C8B-B14F-4D97-AF65-F5344CB8AC3E}">
        <p14:creationId xmlns:p14="http://schemas.microsoft.com/office/powerpoint/2010/main" val="14112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					Александр Флеминг –						 	создатель пенициллина</a:t>
            </a:r>
            <a:endParaRPr lang="ru-RU" sz="3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75" y="1386109"/>
            <a:ext cx="3422455" cy="4958720"/>
          </a:xfrm>
        </p:spPr>
      </p:pic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103312" y="1573161"/>
            <a:ext cx="6546185" cy="4683177"/>
          </a:xfrm>
        </p:spPr>
        <p:txBody>
          <a:bodyPr>
            <a:normAutofit/>
          </a:bodyPr>
          <a:lstStyle/>
          <a:p>
            <a:r>
              <a:rPr lang="ru-RU" dirty="0" smtClean="0"/>
              <a:t>Александр Флеминг – британский бактериолог, своё главное открытие </a:t>
            </a:r>
            <a:r>
              <a:rPr lang="en-US" dirty="0" smtClean="0"/>
              <a:t>“</a:t>
            </a:r>
            <a:r>
              <a:rPr lang="ru-RU" dirty="0" smtClean="0"/>
              <a:t>пенициллин</a:t>
            </a:r>
            <a:r>
              <a:rPr lang="en-US" dirty="0" smtClean="0"/>
              <a:t>”</a:t>
            </a:r>
            <a:r>
              <a:rPr lang="ru-RU" dirty="0" smtClean="0"/>
              <a:t> совершил в 1928 году </a:t>
            </a:r>
            <a:r>
              <a:rPr lang="ru-RU" dirty="0"/>
              <a:t>После возвращения из дома в свою </a:t>
            </a:r>
            <a:r>
              <a:rPr lang="ru-RU" dirty="0" smtClean="0"/>
              <a:t>лабораторию. Случилось это из-за беспорядка в его лаборатории. </a:t>
            </a:r>
            <a:r>
              <a:rPr lang="ru-RU" dirty="0"/>
              <a:t>Он заметил, что в одной из чашек Петри </a:t>
            </a:r>
            <a:r>
              <a:rPr lang="ru-RU" dirty="0" smtClean="0"/>
              <a:t>с бактериями, </a:t>
            </a:r>
            <a:r>
              <a:rPr lang="ru-RU" dirty="0"/>
              <a:t>которые он выставил в углу стола перед отъездом, появились плесневые грибы. И – о, чудо! – болезнетворные </a:t>
            </a:r>
            <a:r>
              <a:rPr lang="ru-RU" dirty="0" smtClean="0"/>
              <a:t>бактерии </a:t>
            </a:r>
            <a:r>
              <a:rPr lang="ru-RU" dirty="0"/>
              <a:t>были </a:t>
            </a:r>
            <a:r>
              <a:rPr lang="ru-RU" dirty="0" smtClean="0"/>
              <a:t>уничтожены.</a:t>
            </a:r>
          </a:p>
          <a:p>
            <a:r>
              <a:rPr lang="ru-RU" dirty="0"/>
              <a:t>В течение нескольких месяцев он пытался вывести «чистое» вещество. И ему удалось это </a:t>
            </a:r>
            <a:r>
              <a:rPr lang="ru-RU" dirty="0" smtClean="0"/>
              <a:t>сделать.</a:t>
            </a:r>
          </a:p>
          <a:p>
            <a:r>
              <a:rPr lang="ru-RU" dirty="0"/>
              <a:t> 7 марта 1929 года он назвал выделенное пенициллином.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54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01212" y="452718"/>
            <a:ext cx="8949621" cy="1297424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 smtClean="0"/>
              <a:t>		Мировое значение 	       				открытия пенициллина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03312" y="1887794"/>
            <a:ext cx="8946541" cy="43606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 Массовое производство пенициллина было налажено во время </a:t>
            </a:r>
            <a:r>
              <a:rPr lang="ru-RU" dirty="0"/>
              <a:t>Второй мировой </a:t>
            </a:r>
            <a:r>
              <a:rPr lang="ru-RU" dirty="0" smtClean="0"/>
              <a:t>войны</a:t>
            </a:r>
            <a:r>
              <a:rPr lang="en-US" dirty="0" smtClean="0"/>
              <a:t>, </a:t>
            </a:r>
            <a:r>
              <a:rPr lang="ru-RU" dirty="0" smtClean="0"/>
              <a:t>что дало огромное преимущество союзникам в войне.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сентябре 1945 накануне приезда во французскую столицу Александра Флеминга парижские газеты </a:t>
            </a:r>
            <a:r>
              <a:rPr lang="ru-RU" dirty="0" smtClean="0"/>
              <a:t>писали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«Для разгрома фашизма и освобождения Франции он сделал больше целых дивизий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dirty="0" smtClean="0"/>
              <a:t>В</a:t>
            </a:r>
            <a:r>
              <a:rPr lang="ru-RU" dirty="0"/>
              <a:t> 1945 году Флеминг был удостоен Нобелевской премии в области физиологии и медицины.</a:t>
            </a:r>
          </a:p>
          <a:p>
            <a:pPr marL="0" indent="0">
              <a:buNone/>
            </a:pPr>
            <a:r>
              <a:rPr lang="ru-RU" dirty="0" smtClean="0"/>
              <a:t>Открытие пенициллина сделало возможным справляться </a:t>
            </a:r>
            <a:r>
              <a:rPr lang="ru-RU" dirty="0"/>
              <a:t>с большинством </a:t>
            </a:r>
            <a:r>
              <a:rPr lang="ru-RU" dirty="0" smtClean="0"/>
              <a:t>серьёзнейших заболеваний</a:t>
            </a:r>
            <a:r>
              <a:rPr lang="ru-RU" dirty="0"/>
              <a:t>, таких как сифилис, гангрена и туберкулёз.</a:t>
            </a:r>
          </a:p>
        </p:txBody>
      </p:sp>
    </p:spTree>
    <p:extLst>
      <p:ext uri="{BB962C8B-B14F-4D97-AF65-F5344CB8AC3E}">
        <p14:creationId xmlns:p14="http://schemas.microsoft.com/office/powerpoint/2010/main" val="308067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1548" y="452718"/>
            <a:ext cx="8969286" cy="1400530"/>
          </a:xfrm>
        </p:spPr>
        <p:txBody>
          <a:bodyPr/>
          <a:lstStyle/>
          <a:p>
            <a:r>
              <a:rPr lang="ru-RU" dirty="0" smtClean="0"/>
              <a:t>Цитата Александра Флеминга о своём изобретении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«Когда я проснулся на рассвете 28 сентября 1928 года, я, конечно, не планировал революцию в медицине своим открытием первого в мире антибиотика или бактерии-убийцы», затем Флеминг сказал: «Но я полагаю, что именно это я и сделал</a:t>
            </a:r>
            <a:r>
              <a:rPr lang="ru-RU" sz="2400" dirty="0" smtClean="0"/>
              <a:t>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409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http://900igr.net/datas/okruzhajuschij-mir/Dikij-mir-zhivotnykh/0035-035-Spasibo-za-vnimanie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Подзаголовок 13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12191999" cy="6553200"/>
          </a:xfrm>
        </p:spPr>
        <p:txBody>
          <a:bodyPr>
            <a:normAutofit/>
          </a:bodyPr>
          <a:lstStyle/>
          <a:p>
            <a:r>
              <a:rPr lang="ru-RU" sz="9600" dirty="0"/>
              <a:t>	</a:t>
            </a:r>
            <a:r>
              <a:rPr lang="ru-RU" sz="9600" dirty="0" smtClean="0"/>
              <a:t>				Спасибо</a:t>
            </a:r>
          </a:p>
          <a:p>
            <a:r>
              <a:rPr lang="ru-RU" sz="9600" dirty="0"/>
              <a:t>	</a:t>
            </a:r>
            <a:r>
              <a:rPr lang="ru-RU" sz="9600" dirty="0" smtClean="0"/>
              <a:t>										за</a:t>
            </a:r>
          </a:p>
          <a:p>
            <a:r>
              <a:rPr lang="ru-RU" sz="9600" dirty="0"/>
              <a:t>	</a:t>
            </a:r>
            <a:r>
              <a:rPr lang="ru-RU" sz="9600" dirty="0" smtClean="0"/>
              <a:t>			</a:t>
            </a:r>
            <a:r>
              <a:rPr lang="ru-RU" sz="9600" smtClean="0"/>
              <a:t>	внимание!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2243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595</TotalTime>
  <Words>124</Words>
  <Application>Microsoft Office PowerPoint</Application>
  <PresentationFormat>Произвольный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Ион</vt:lpstr>
      <vt:lpstr>Презентация Колонина Глеба 7 ”А”          Пенициллин </vt:lpstr>
      <vt:lpstr>     Александр Флеминг –        создатель пенициллина</vt:lpstr>
      <vt:lpstr>   Мировое значение             открытия пенициллина</vt:lpstr>
      <vt:lpstr>Цитата Александра Флеминга о своём изобретении: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Северная Америка</dc:title>
  <dc:creator>Михаил Синяев</dc:creator>
  <cp:lastModifiedBy>Семён 7 Футов!</cp:lastModifiedBy>
  <cp:revision>35</cp:revision>
  <cp:lastPrinted>2018-12-02T17:15:56Z</cp:lastPrinted>
  <dcterms:created xsi:type="dcterms:W3CDTF">2018-12-02T08:27:23Z</dcterms:created>
  <dcterms:modified xsi:type="dcterms:W3CDTF">2019-03-31T21:05:25Z</dcterms:modified>
</cp:coreProperties>
</file>