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4" autoAdjust="0"/>
  </p:normalViewPr>
  <p:slideViewPr>
    <p:cSldViewPr snapToGrid="0">
      <p:cViewPr varScale="1">
        <p:scale>
          <a:sx n="118" d="100"/>
          <a:sy n="118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75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9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52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86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880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189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511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651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46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2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21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73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52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03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A11A-0D9D-4A9F-9F71-15F3B0176C8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09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C1A11A-0D9D-4A9F-9F71-15F3B0176C81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42EB4-9018-49A7-B976-A94C6A00D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833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351" y="452718"/>
            <a:ext cx="9710442" cy="1400530"/>
          </a:xfrm>
        </p:spPr>
        <p:txBody>
          <a:bodyPr/>
          <a:lstStyle/>
          <a:p>
            <a:r>
              <a:rPr lang="ru-RU" dirty="0" smtClean="0"/>
              <a:t>Презентация Колонина Глеба</a:t>
            </a:r>
            <a:r>
              <a:rPr lang="en-US" dirty="0" smtClean="0"/>
              <a:t> </a:t>
            </a:r>
            <a:r>
              <a:rPr lang="ru-RU" dirty="0" smtClean="0"/>
              <a:t>7</a:t>
            </a:r>
            <a:r>
              <a:rPr lang="en-US" dirty="0" smtClean="0"/>
              <a:t> ”</a:t>
            </a:r>
            <a:r>
              <a:rPr lang="ru-RU" dirty="0" smtClean="0"/>
              <a:t>А</a:t>
            </a:r>
            <a:r>
              <a:rPr lang="en-US" dirty="0" smtClean="0"/>
              <a:t>”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				Средний Восток</a:t>
            </a:r>
            <a:endParaRPr lang="ru-RU" dirty="0"/>
          </a:p>
        </p:txBody>
      </p:sp>
      <p:pic>
        <p:nvPicPr>
          <p:cNvPr id="4" name="Picture 2" descr="https://upload.wikimedia.org/wikipedia/commons/thumb/3/3f/Middle_East_%28orthographic_projection%29.svg/1024px-Middle_East_%28orthographic_projection%29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94" y="1852613"/>
            <a:ext cx="4395787" cy="439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24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113072"/>
            <a:ext cx="9404723" cy="793455"/>
          </a:xfrm>
        </p:spPr>
        <p:txBody>
          <a:bodyPr/>
          <a:lstStyle/>
          <a:p>
            <a:pPr fontAlgn="base"/>
            <a:r>
              <a:rPr lang="ru-RU" dirty="0" smtClean="0"/>
              <a:t>Достопримечательности Египта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2331" y="906527"/>
            <a:ext cx="8946541" cy="500222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1) Египетские пирамиды</a:t>
            </a:r>
          </a:p>
          <a:p>
            <a:pPr marL="0" indent="0">
              <a:buNone/>
            </a:pPr>
            <a:r>
              <a:rPr lang="ru-RU" dirty="0"/>
              <a:t>Величественные постройки древности, которым около 5000 лет. Усыпальницы могущественных фараонов, хранящие большое количество до сих пор не раскрытых секретов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2)</a:t>
            </a:r>
            <a:r>
              <a:rPr lang="ru-RU" b="1" dirty="0"/>
              <a:t> </a:t>
            </a:r>
            <a:r>
              <a:rPr lang="ru-RU" dirty="0" err="1"/>
              <a:t>Луксорский</a:t>
            </a:r>
            <a:r>
              <a:rPr lang="ru-RU" dirty="0"/>
              <a:t> </a:t>
            </a:r>
            <a:r>
              <a:rPr lang="ru-RU" dirty="0" smtClean="0"/>
              <a:t>храм - </a:t>
            </a:r>
            <a:r>
              <a:rPr lang="ru-RU" dirty="0"/>
              <a:t>Одно из величайших творений древнеегипетской цивилизации, где центральное место уделяется верховному богу Амону-Ра.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194" name="Picture 2" descr="egipetskie-pirami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32" y="3583999"/>
            <a:ext cx="4723934" cy="314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uksorskiy-h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303" y="3583999"/>
            <a:ext cx="4750024" cy="316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9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640"/>
          </a:xfrm>
        </p:spPr>
        <p:txBody>
          <a:bodyPr/>
          <a:lstStyle/>
          <a:p>
            <a:r>
              <a:rPr lang="ru-RU" dirty="0" smtClean="0"/>
              <a:t>		Страны Среднего Востока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262358"/>
            <a:ext cx="8946541" cy="49442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Израиль, Иордания, Сирия, Ливан, Иран, Афганистан, Объединенные Арабские Эмираты (ОАЭ), Оман, Саудовская Аравия, Йемен, Кувейт, Катар, Бахрейн, Кипр, Турция, </a:t>
            </a:r>
            <a:r>
              <a:rPr lang="ru-RU" dirty="0" smtClean="0"/>
              <a:t>Египет.</a:t>
            </a:r>
            <a:endParaRPr lang="ru-RU" dirty="0"/>
          </a:p>
        </p:txBody>
      </p:sp>
      <p:pic>
        <p:nvPicPr>
          <p:cNvPr id="2050" name="Picture 2" descr="https://www.agg-net.com/files/aggnet/styles/news_article_main/public/images/news/vortex-middle-east-flags.jpg?itok=75ZDj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667" y="2431657"/>
            <a:ext cx="5901791" cy="442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4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Численность и плотность населения Среднего Востока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5532157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Среднем Востоке живут около </a:t>
            </a:r>
          </a:p>
          <a:p>
            <a:pPr marL="0" indent="0">
              <a:buNone/>
            </a:pPr>
            <a:r>
              <a:rPr lang="ru-RU" dirty="0" smtClean="0"/>
              <a:t>371 </a:t>
            </a:r>
            <a:r>
              <a:rPr lang="ru-RU" dirty="0"/>
              <a:t>000 000 чел. (по данным 2010г.)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Площадь Среднего Востока </a:t>
            </a:r>
            <a:r>
              <a:rPr lang="ru-RU" dirty="0"/>
              <a:t>7 379 989 </a:t>
            </a:r>
            <a:r>
              <a:rPr lang="ru-RU" dirty="0" smtClean="0"/>
              <a:t>км²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Плотность населения в Среднем Востоке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1,2 человека на км²</a:t>
            </a:r>
          </a:p>
        </p:txBody>
      </p:sp>
      <p:pic>
        <p:nvPicPr>
          <p:cNvPr id="3074" name="Picture 2" descr="https://113142-322344-raikfcquaxqncofqfm.stackpathdns.com/wp-content/uploads/2013/11/Flickr_TribesofTheWor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05" y="2052918"/>
            <a:ext cx="5208573" cy="342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45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4443"/>
          </a:xfrm>
        </p:spPr>
        <p:txBody>
          <a:bodyPr/>
          <a:lstStyle/>
          <a:p>
            <a:r>
              <a:rPr lang="ru-RU" dirty="0" smtClean="0"/>
              <a:t>								Климат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157161"/>
            <a:ext cx="8946541" cy="39570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Среднем Востоке </a:t>
            </a:r>
            <a:r>
              <a:rPr lang="ru-RU" dirty="0" smtClean="0"/>
              <a:t>расположены Тропический и Субтропический климатические пояса.</a:t>
            </a:r>
          </a:p>
          <a:p>
            <a:pPr marL="0" indent="0">
              <a:buNone/>
            </a:pPr>
            <a:r>
              <a:rPr lang="ru-RU" dirty="0"/>
              <a:t>Лето на </a:t>
            </a:r>
            <a:r>
              <a:rPr lang="ru-RU" dirty="0" smtClean="0"/>
              <a:t>Среднем </a:t>
            </a:r>
            <a:r>
              <a:rPr lang="ru-RU" dirty="0"/>
              <a:t>Востоке очень ветреное, при средней температуре в 29°C, однако нередко температура достигает отметки в 38°C и выше. </a:t>
            </a:r>
            <a:r>
              <a:rPr lang="ru-RU" dirty="0" smtClean="0"/>
              <a:t>В Багдаде самая высокая зафиксированная температура 49°C. На </a:t>
            </a:r>
            <a:r>
              <a:rPr lang="ru-RU" dirty="0"/>
              <a:t>территории аравийских пустынь температура часто достигает отметки выше 51°C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Зимой </a:t>
            </a:r>
            <a:r>
              <a:rPr lang="ru-RU" dirty="0"/>
              <a:t>на побережье температуры остаются довольно </a:t>
            </a:r>
            <a:r>
              <a:rPr lang="ru-RU" dirty="0" smtClean="0"/>
              <a:t>высокими 10°C, </a:t>
            </a:r>
            <a:r>
              <a:rPr lang="ru-RU" dirty="0"/>
              <a:t>что объясняется близостью теплого моря, но по мере продвижения вглубь </a:t>
            </a:r>
            <a:r>
              <a:rPr lang="ru-RU" dirty="0" smtClean="0"/>
              <a:t>стран </a:t>
            </a:r>
            <a:r>
              <a:rPr lang="ru-RU" dirty="0"/>
              <a:t>климат становится все более континентальным, чему во многих случаях способствует и увеличение высоты местности. В результате во внутренних районах климат более </a:t>
            </a:r>
            <a:r>
              <a:rPr lang="ru-RU" dirty="0" smtClean="0"/>
              <a:t>холодный и выпадает снег.</a:t>
            </a:r>
          </a:p>
        </p:txBody>
      </p:sp>
    </p:spTree>
    <p:extLst>
      <p:ext uri="{BB962C8B-B14F-4D97-AF65-F5344CB8AC3E}">
        <p14:creationId xmlns:p14="http://schemas.microsoft.com/office/powerpoint/2010/main" val="38449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104760"/>
            <a:ext cx="9404723" cy="728720"/>
          </a:xfrm>
        </p:spPr>
        <p:txBody>
          <a:bodyPr/>
          <a:lstStyle/>
          <a:p>
            <a:r>
              <a:rPr lang="ru-RU" dirty="0" smtClean="0"/>
              <a:t>							Рельеф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130" y="833480"/>
            <a:ext cx="11039769" cy="541491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В данном регионе рельеф разнообразен </a:t>
            </a:r>
            <a:r>
              <a:rPr lang="ru-RU" dirty="0"/>
              <a:t>от больших </a:t>
            </a:r>
            <a:r>
              <a:rPr lang="ru-RU" dirty="0" smtClean="0"/>
              <a:t>низменностей (Мертвое море), равнин (в Египте) и до гор (в Саудовской Аравии).</a:t>
            </a:r>
            <a:endParaRPr lang="ru-RU" dirty="0"/>
          </a:p>
        </p:txBody>
      </p:sp>
      <p:pic>
        <p:nvPicPr>
          <p:cNvPr id="4" name="Picture 8" descr="https://bodieko-l3mbfwpyczy.netdna-ssl.com/wp-content/uploads/2015/03/mrtvo-morj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59" y="2218111"/>
            <a:ext cx="4504932" cy="329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gulfbusiness.com/wp-content/uploads/2017/01/taif-valley-tou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04" y="2218111"/>
            <a:ext cx="5715000" cy="329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6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	Религия и народы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21898"/>
            <a:ext cx="8946541" cy="5026502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 smtClean="0"/>
              <a:t>Большинство населения стран района, за исключением Израиля, исповедуют ислам, который ходе переселения распространили арабы. Поэтому влияние арабской культуры огромное. Оно ощущается даже в тех районах, где преобладает неарабское население (Иран, Турция). В Израиле преобладает религия иудаизм.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ru-RU" dirty="0" smtClean="0"/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ru-RU" dirty="0" smtClean="0"/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ru-RU" dirty="0"/>
          </a:p>
        </p:txBody>
      </p:sp>
      <p:pic>
        <p:nvPicPr>
          <p:cNvPr id="3074" name="Picture 2" descr="http://vseprodlanarod.ucoz.net/_ld/0/520200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86" y="3560496"/>
            <a:ext cx="5603736" cy="236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edia.buzzle.com/media/images-en/photos/symbols/1200-34608208-green-star-and-cresc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268" y="3560496"/>
            <a:ext cx="2522898" cy="239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9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				хозяйство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48474"/>
            <a:ext cx="8946541" cy="479992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регионе развита добывающая промышленность полезных ископаемых (нефть в Саудовской Аравии), распространено сельское хозяйство (в Египте и Израиле), в некоторых странах неплохое промышленное производство. Также большая доля населения занята в сфере услуг для населения и в туризме.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 descr="https://forex-broker.com.ua/wp-content/uploads/2017/10/1491985422_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98" y="3067029"/>
            <a:ext cx="4625341" cy="308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stmegi.com/upload/iblock/7e1/7e15e00bd48d2e6353ca12d869d132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540" y="3067029"/>
            <a:ext cx="5313162" cy="308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177589"/>
            <a:ext cx="10945081" cy="801547"/>
          </a:xfrm>
        </p:spPr>
        <p:txBody>
          <a:bodyPr/>
          <a:lstStyle/>
          <a:p>
            <a:r>
              <a:rPr lang="ru-RU" dirty="0" smtClean="0"/>
              <a:t>Достопримечательности Израиля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979136"/>
            <a:ext cx="8946541" cy="4994134"/>
          </a:xfrm>
        </p:spPr>
        <p:txBody>
          <a:bodyPr/>
          <a:lstStyle/>
          <a:p>
            <a:pPr marL="0" indent="0" fontAlgn="base">
              <a:buNone/>
            </a:pPr>
            <a:r>
              <a:rPr lang="ru-RU" dirty="0" smtClean="0"/>
              <a:t>1)Храм </a:t>
            </a:r>
            <a:r>
              <a:rPr lang="ru-RU" dirty="0"/>
              <a:t>Гроба </a:t>
            </a:r>
            <a:r>
              <a:rPr lang="ru-RU" dirty="0" smtClean="0"/>
              <a:t>Господня - древний</a:t>
            </a:r>
            <a:r>
              <a:rPr lang="ru-RU" dirty="0"/>
              <a:t> храмовый комплекс в Иерусалиме, возведенный на месте распятия и воскрешения Иисуса Христа</a:t>
            </a:r>
            <a:r>
              <a:rPr lang="ru-RU" dirty="0" smtClean="0"/>
              <a:t>.</a:t>
            </a:r>
          </a:p>
          <a:p>
            <a:pPr marL="0" indent="0" fontAlgn="base">
              <a:buNone/>
            </a:pPr>
            <a:r>
              <a:rPr lang="ru-RU" dirty="0" smtClean="0"/>
              <a:t>2)</a:t>
            </a:r>
            <a:r>
              <a:rPr lang="ru-RU" dirty="0"/>
              <a:t> Стена </a:t>
            </a:r>
            <a:r>
              <a:rPr lang="ru-RU" dirty="0" smtClean="0"/>
              <a:t>Плача - </a:t>
            </a:r>
            <a:r>
              <a:rPr lang="ru-RU" dirty="0"/>
              <a:t> </a:t>
            </a:r>
            <a:r>
              <a:rPr lang="ru-RU" dirty="0" smtClean="0"/>
              <a:t>участок </a:t>
            </a:r>
            <a:r>
              <a:rPr lang="ru-RU" dirty="0"/>
              <a:t>стены старого храма, который является святыней для евреев всего мира. Место паломничества и молитв</a:t>
            </a:r>
            <a:r>
              <a:rPr lang="ru-RU" dirty="0" smtClean="0"/>
              <a:t>.</a:t>
            </a:r>
          </a:p>
          <a:p>
            <a:pPr marL="0" indent="0" fontAlgn="base">
              <a:buNone/>
            </a:pPr>
            <a:endParaRPr lang="ru-RU" dirty="0" smtClean="0"/>
          </a:p>
          <a:p>
            <a:pPr marL="0" indent="0" fontAlgn="base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146" name="Picture 2" descr="hram-groba-gospodn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2758866"/>
            <a:ext cx="4824919" cy="32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tena-plac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302" y="2758866"/>
            <a:ext cx="4729243" cy="318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1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112853"/>
            <a:ext cx="9404723" cy="1214242"/>
          </a:xfrm>
        </p:spPr>
        <p:txBody>
          <a:bodyPr/>
          <a:lstStyle/>
          <a:p>
            <a:r>
              <a:rPr lang="ru-RU" dirty="0" smtClean="0"/>
              <a:t>		</a:t>
            </a:r>
            <a:r>
              <a:rPr lang="ru-RU" sz="3200" dirty="0" smtClean="0"/>
              <a:t>Достопримечательности</a:t>
            </a:r>
            <a:br>
              <a:rPr lang="ru-RU" sz="3200" dirty="0" smtClean="0"/>
            </a:br>
            <a:r>
              <a:rPr lang="ru-RU" sz="3200" dirty="0" smtClean="0"/>
              <a:t>			Саудовской Аравии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9136" y="1327095"/>
            <a:ext cx="10001756" cy="492130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</a:t>
            </a:r>
            <a:r>
              <a:rPr lang="ru-RU" dirty="0"/>
              <a:t>)</a:t>
            </a:r>
            <a:r>
              <a:rPr lang="ru-RU" dirty="0" smtClean="0"/>
              <a:t> </a:t>
            </a:r>
            <a:r>
              <a:rPr lang="ru-RU" dirty="0"/>
              <a:t>Мечеть </a:t>
            </a:r>
            <a:r>
              <a:rPr lang="ru-RU" dirty="0" smtClean="0"/>
              <a:t>Аль-Харам - один </a:t>
            </a:r>
            <a:r>
              <a:rPr lang="ru-RU" dirty="0"/>
              <a:t>из трех главных мусульманских храмов в мире, «запретная мечеть». Ее строительство началось в VII веке, </a:t>
            </a:r>
            <a:r>
              <a:rPr lang="ru-RU" dirty="0" smtClean="0"/>
              <a:t>много </a:t>
            </a:r>
            <a:r>
              <a:rPr lang="ru-RU" dirty="0"/>
              <a:t>раз перестраивалось, пока не приобрело свой </a:t>
            </a:r>
            <a:r>
              <a:rPr lang="ru-RU" dirty="0" smtClean="0"/>
              <a:t>современный вид в</a:t>
            </a:r>
            <a:r>
              <a:rPr lang="ru-RU" dirty="0"/>
              <a:t> XVI веке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2)</a:t>
            </a:r>
            <a:r>
              <a:rPr lang="ru-RU" b="1" dirty="0"/>
              <a:t> </a:t>
            </a:r>
            <a:r>
              <a:rPr lang="ru-RU" dirty="0"/>
              <a:t>Небоскреб </a:t>
            </a:r>
            <a:r>
              <a:rPr lang="ru-RU" dirty="0" err="1"/>
              <a:t>Бурдж</a:t>
            </a:r>
            <a:r>
              <a:rPr lang="ru-RU" dirty="0"/>
              <a:t> </a:t>
            </a:r>
            <a:r>
              <a:rPr lang="ru-RU" dirty="0" smtClean="0"/>
              <a:t>Аль-</a:t>
            </a:r>
            <a:r>
              <a:rPr lang="ru-RU" dirty="0" err="1" smtClean="0"/>
              <a:t>Мамляка</a:t>
            </a:r>
            <a:r>
              <a:rPr lang="ru-RU" dirty="0" smtClean="0"/>
              <a:t> - </a:t>
            </a:r>
            <a:r>
              <a:rPr lang="ru-RU" dirty="0"/>
              <a:t>з</a:t>
            </a:r>
            <a:r>
              <a:rPr lang="ru-RU" dirty="0" smtClean="0"/>
              <a:t>дание </a:t>
            </a:r>
            <a:r>
              <a:rPr lang="ru-RU" dirty="0"/>
              <a:t>с 99 этажами в Эр-Рияде, увенчанное напоминающей игольное ушко конструкцией. Смотровая площадка небоскреба находится на высоте 300 метров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170" name="Picture 2" descr="mechet-al-xa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36" y="3444353"/>
            <a:ext cx="4191675" cy="280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neboskreb-kingdom-cent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081" y="3444353"/>
            <a:ext cx="4239771" cy="281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82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522</TotalTime>
  <Words>351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Ион</vt:lpstr>
      <vt:lpstr>Презентация Колонина Глеба 7 ”А”      Средний Восток</vt:lpstr>
      <vt:lpstr>  Страны Среднего Востока</vt:lpstr>
      <vt:lpstr>Численность и плотность населения Среднего Востока</vt:lpstr>
      <vt:lpstr>        Климат</vt:lpstr>
      <vt:lpstr>       Рельеф</vt:lpstr>
      <vt:lpstr>    Религия и народы</vt:lpstr>
      <vt:lpstr>       хозяйство</vt:lpstr>
      <vt:lpstr>Достопримечательности Израиля</vt:lpstr>
      <vt:lpstr>  Достопримечательности    Саудовской Аравии</vt:lpstr>
      <vt:lpstr>Достопримечательности Египта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Северная Америка</dc:title>
  <dc:creator>Михаил Синяев</dc:creator>
  <cp:lastModifiedBy>Семён Колонин, Semyon Kolonin</cp:lastModifiedBy>
  <cp:revision>25</cp:revision>
  <cp:lastPrinted>2018-12-02T17:15:56Z</cp:lastPrinted>
  <dcterms:created xsi:type="dcterms:W3CDTF">2018-12-02T08:27:23Z</dcterms:created>
  <dcterms:modified xsi:type="dcterms:W3CDTF">2018-12-02T17:20:17Z</dcterms:modified>
</cp:coreProperties>
</file>