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05.05.2015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05.05.2015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Природа и человек.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Колонина Льва </a:t>
            </a:r>
          </a:p>
          <a:p>
            <a:r>
              <a:rPr lang="ru-RU" dirty="0" smtClean="0"/>
              <a:t>Ученика 7 «Б»</a:t>
            </a:r>
            <a:endParaRPr lang="ru-RU" dirty="0"/>
          </a:p>
        </p:txBody>
      </p:sp>
      <p:pic>
        <p:nvPicPr>
          <p:cNvPr id="14338" name="Picture 2" descr="https://im2-tub-ru.yandex.net/i?id=2849c775d58fd6d5e1eadfebc693c4a5&amp;n=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211960" cy="2795549"/>
          </a:xfrm>
          <a:prstGeom prst="rect">
            <a:avLst/>
          </a:prstGeom>
          <a:noFill/>
        </p:spPr>
      </p:pic>
      <p:pic>
        <p:nvPicPr>
          <p:cNvPr id="14340" name="Picture 4" descr="https://im0-tub-ru.yandex.net/i?id=5f03777d93d1d11e382f4183470c27f2&amp;n=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792" y="0"/>
            <a:ext cx="3777208" cy="28329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Человек производит машины, изобретает что-то новое, но для этого у него ему нужны ресурсы. Прогресс- очень важная часть составляющая наш мир.</a:t>
            </a:r>
          </a:p>
          <a:p>
            <a:r>
              <a:rPr lang="ru-RU" dirty="0" smtClean="0"/>
              <a:t>Прогресс- конечно это очень хорошо, но…От прогресса человека страдает природа, а из-за того, что страдает природа страдает и сам человек.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Человек и </a:t>
            </a:r>
            <a:r>
              <a:rPr lang="ru-RU" dirty="0" err="1" smtClean="0"/>
              <a:t>прогоесс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8" name="Picture 4" descr="Взгляд за грань - Part 11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9535" y="4869160"/>
            <a:ext cx="2804465" cy="1988840"/>
          </a:xfrm>
          <a:prstGeom prst="rect">
            <a:avLst/>
          </a:prstGeom>
          <a:noFill/>
        </p:spPr>
      </p:pic>
      <p:pic>
        <p:nvPicPr>
          <p:cNvPr id="1030" name="Picture 6" descr="https://im3-tub-ru.yandex.net/i?id=080e116254d7cf497197b0313ecc46f3&amp;n=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901191"/>
            <a:ext cx="2935213" cy="1956809"/>
          </a:xfrm>
          <a:prstGeom prst="rect">
            <a:avLst/>
          </a:prstGeom>
          <a:noFill/>
        </p:spPr>
      </p:pic>
      <p:pic>
        <p:nvPicPr>
          <p:cNvPr id="1032" name="Picture 8" descr="https://im0-tub-ru.yandex.net/i?id=4aee4dc464aa8cb4c8f466d8b48b3c32&amp;n=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812" y="4869160"/>
            <a:ext cx="2651787" cy="1988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всего добываемого сырья в конечный продукт перерабатывается только 1-2% первоначальной массы, остальные 98-99% идут в отходы!!!!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Отходы.</a:t>
            </a:r>
            <a:endParaRPr lang="ru-RU" dirty="0"/>
          </a:p>
        </p:txBody>
      </p:sp>
      <p:pic>
        <p:nvPicPr>
          <p:cNvPr id="15362" name="Picture 2" descr="Директор фирмы, утилизирующей отходы, о найденных в Омске зародышах: &quot;Мы наказали водителя, виновного в этом&quot; // KP.KG Комсомол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45024"/>
            <a:ext cx="4139952" cy="3212976"/>
          </a:xfrm>
          <a:prstGeom prst="rect">
            <a:avLst/>
          </a:prstGeom>
          <a:noFill/>
        </p:spPr>
      </p:pic>
      <p:pic>
        <p:nvPicPr>
          <p:cNvPr id="15364" name="Picture 4" descr="В Киеве количество опасных отходов возросло в десять раз OstInve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643353"/>
            <a:ext cx="4355976" cy="32146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320480"/>
          </a:xfrm>
        </p:spPr>
        <p:txBody>
          <a:bodyPr/>
          <a:lstStyle/>
          <a:p>
            <a:r>
              <a:rPr lang="ru-RU" dirty="0" smtClean="0"/>
              <a:t>В результате производственной деятельности ПО «Маяк» (Предприятие первого в стране плутониевого производства)и радиационных аварий, </a:t>
            </a:r>
            <a:br>
              <a:rPr lang="ru-RU" dirty="0" smtClean="0"/>
            </a:br>
            <a:r>
              <a:rPr lang="ru-RU" dirty="0" smtClean="0"/>
              <a:t>территория общей площадью около 23тыс. кв. км. подвергалась долговременному </a:t>
            </a:r>
            <a:br>
              <a:rPr lang="ru-RU" dirty="0" smtClean="0"/>
            </a:br>
            <a:r>
              <a:rPr lang="ru-RU" dirty="0" smtClean="0"/>
              <a:t>радиоактивному загрязнению, в том числе речная система протяженностью 600км, </a:t>
            </a:r>
            <a:br>
              <a:rPr lang="ru-RU" dirty="0" smtClean="0"/>
            </a:br>
            <a:r>
              <a:rPr lang="ru-RU" dirty="0" smtClean="0"/>
              <a:t>а радиационному воздействию около 400 тыс. человек.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Последствия отходов.</a:t>
            </a:r>
            <a:endParaRPr lang="ru-RU" dirty="0"/>
          </a:p>
        </p:txBody>
      </p:sp>
      <p:pic>
        <p:nvPicPr>
          <p:cNvPr id="16386" name="Picture 2" descr="Природа Новости Ярославля, новости Нижнего Новгорода, новости Твери, новости Саратова, новости ЦФО Imenno.ru Page 6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779169"/>
            <a:ext cx="3563888" cy="2078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 сожалению не все понимают важность этих проблем. Как жаль, что даже те кто знают и понимают тяжесть последствий деятельности человека не все принимают участие в каких </a:t>
            </a:r>
            <a:r>
              <a:rPr lang="ru-RU" dirty="0" err="1" smtClean="0"/>
              <a:t>нибудь</a:t>
            </a:r>
            <a:r>
              <a:rPr lang="ru-RU" dirty="0" smtClean="0"/>
              <a:t> мероприятиях связанных хотя бы с выключением света на час или что то в этом роде. Ведь благодаря таким моментам экономится колоссальное количество энергии.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4555"/>
          </a:xfrm>
        </p:spPr>
        <p:txBody>
          <a:bodyPr/>
          <a:lstStyle/>
          <a:p>
            <a:r>
              <a:rPr lang="ru-RU" dirty="0" smtClean="0"/>
              <a:t>Как хорошо, что хотя бы тринадцать лет назад люди придумали и ВВЕЛИ закон « Об охране окружающей среды»</a:t>
            </a:r>
          </a:p>
          <a:p>
            <a:r>
              <a:rPr lang="ru-RU" dirty="0" smtClean="0"/>
              <a:t>Он закрепляет права граждан на достоверную информацию о состоянии </a:t>
            </a:r>
            <a:r>
              <a:rPr lang="ru-RU" dirty="0" err="1" smtClean="0"/>
              <a:t>окр</a:t>
            </a:r>
            <a:r>
              <a:rPr lang="ru-RU" dirty="0" smtClean="0"/>
              <a:t>. среды и на то, что если кто-то </a:t>
            </a:r>
            <a:r>
              <a:rPr lang="ru-RU" smtClean="0"/>
              <a:t>будет </a:t>
            </a:r>
            <a:r>
              <a:rPr lang="ru-RU" smtClean="0"/>
              <a:t>браконьерствовать, </a:t>
            </a:r>
            <a:r>
              <a:rPr lang="ru-RU" dirty="0" smtClean="0"/>
              <a:t>того лишают свободы от 2.5 до 8 лет или </a:t>
            </a:r>
            <a:r>
              <a:rPr lang="ru-RU" dirty="0" err="1" smtClean="0"/>
              <a:t>огромнымй</a:t>
            </a:r>
            <a:r>
              <a:rPr lang="ru-RU" dirty="0" smtClean="0"/>
              <a:t> штраф выпишут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ru-RU" dirty="0" smtClean="0"/>
              <a:t>Закон на страже природы.</a:t>
            </a:r>
            <a:endParaRPr lang="ru-RU" dirty="0"/>
          </a:p>
        </p:txBody>
      </p:sp>
      <p:pic>
        <p:nvPicPr>
          <p:cNvPr id="18434" name="Picture 2" descr="Браконьерство в России стало приобретать масштабы национальной катастрофы - AgroXX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347102"/>
            <a:ext cx="3347864" cy="2510898"/>
          </a:xfrm>
          <a:prstGeom prst="rect">
            <a:avLst/>
          </a:prstGeom>
          <a:noFill/>
        </p:spPr>
      </p:pic>
      <p:pic>
        <p:nvPicPr>
          <p:cNvPr id="18436" name="Picture 4" descr="https://im2-tub-ru.yandex.net/i?id=f74f1410112e25dc544b3d4cb894a0df&amp;n=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509120"/>
            <a:ext cx="3131840" cy="2348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</TotalTime>
  <Words>223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Открытая</vt:lpstr>
      <vt:lpstr>Природа и человек.</vt:lpstr>
      <vt:lpstr>Человек и прогоесс.</vt:lpstr>
      <vt:lpstr>Отходы.</vt:lpstr>
      <vt:lpstr>Последствия отходов.</vt:lpstr>
      <vt:lpstr>Слайд 5</vt:lpstr>
      <vt:lpstr>Закон на страже природы.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Природа и человек.</dc:title>
  <dc:creator>Семён</dc:creator>
  <cp:lastModifiedBy>Семён</cp:lastModifiedBy>
  <cp:revision>9</cp:revision>
  <dcterms:created xsi:type="dcterms:W3CDTF">2015-05-05T15:56:17Z</dcterms:created>
  <dcterms:modified xsi:type="dcterms:W3CDTF">2015-05-05T17:32:00Z</dcterms:modified>
</cp:coreProperties>
</file>