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78" r:id="rId4"/>
    <p:sldId id="27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91AE88-8CC3-493B-BA21-7DB8FC9C4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459E03-8863-41CF-8A98-3C4D59B35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E3C4C9-A193-4570-B99B-0A713ECE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228B-8C35-4C29-B106-FB6098008E9A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615DB9-C0EB-4B2E-AD38-21770B524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960AC5-F999-4D24-BC3E-0DECF43F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83B1-E310-4A3A-AB98-AC45C47BB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16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15C84-6D94-42C7-81AC-A97C2C4BE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E4027B2-E7A0-45B2-ACEA-7FE7C27A8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FEE4D5-BEF3-44CD-9C13-1628597A5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228B-8C35-4C29-B106-FB6098008E9A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8CE901-FA50-409D-BD5E-326BBAC2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3DBBBA-3734-407F-9610-FECFABE7E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83B1-E310-4A3A-AB98-AC45C47BB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47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C2BFED1-8B9A-4C28-BA59-E3E592DFC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B9D0F3-BFE7-498C-B825-DB18004DA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82E235-CC03-468C-83EE-EF6D89B5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228B-8C35-4C29-B106-FB6098008E9A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CF8AFD-1ED4-4AD1-BE8D-F1258DD9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2532F1-E29D-4D36-BB13-C729C04D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83B1-E310-4A3A-AB98-AC45C47BB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93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45256-EE06-4187-A6C6-A21105F2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F5E3FE-D705-4A93-A3F1-CFC31A296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BB9995-68D8-4F82-B5C9-B7FFFD97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228B-8C35-4C29-B106-FB6098008E9A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48F019-04A9-4C0F-A9CC-1E76484A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5ABE58-43FA-4CDA-9C92-1448DDB4A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83B1-E310-4A3A-AB98-AC45C47BB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93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1B4779-6035-40DD-BFF7-AC71FB8A4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F37526-06ED-453C-A3CB-C9CACE659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B34050-E3EA-4B1D-8B94-DB6A26C86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228B-8C35-4C29-B106-FB6098008E9A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C4D1F7-014E-4FD1-B342-635CBB8C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E6B0EE-0144-4C9B-9910-C1C54AD6F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83B1-E310-4A3A-AB98-AC45C47BB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189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F99-3F3B-4B4F-A4BA-9F7A60F4A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AEE022-4F9E-40FB-9F51-A54A65D04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6711FD-0A6A-41BA-A81B-1B272EC66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377ED1-1982-4422-8E38-567EB7E0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228B-8C35-4C29-B106-FB6098008E9A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A817D0-F49D-4DCC-A644-3C838865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8C9C59-94A2-446D-9AFB-001C9050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83B1-E310-4A3A-AB98-AC45C47BB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97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04CB3-D150-4F9C-B6D3-7A831EC7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43072C-37C8-4793-B1C5-4F5CDAFFB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BF056BE-FF63-4A6B-B969-159A76445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CD075CE-A80B-47DF-8F57-BEF38ABE6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C5776EA-698F-4D0E-9B77-2824C009B0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5896448-71F3-4D4B-A972-59637C75F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228B-8C35-4C29-B106-FB6098008E9A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C4989C1-1E1E-4BDD-9679-4C4DEE73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5F81003-C4B6-4A0E-80D4-E5B70D06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83B1-E310-4A3A-AB98-AC45C47BB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74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7A4256-95F9-4135-8519-1A008416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2257789-57B6-43F2-BE76-8D3D55C0B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228B-8C35-4C29-B106-FB6098008E9A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D60AB4B-C8C9-4AC1-ACC0-6B355205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4FC17BD-0481-4234-8285-AC99A4BDE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83B1-E310-4A3A-AB98-AC45C47BB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43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967E30E-7F99-4D9C-B753-F437BD45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228B-8C35-4C29-B106-FB6098008E9A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529885-36E6-4057-947B-AAAE30B5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0E15060-15DA-407B-9D2D-0B66CA79D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83B1-E310-4A3A-AB98-AC45C47BB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49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F19A9-7308-4B8A-A7A6-484CED292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10D3EB-C873-45E7-BB15-F49565740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4EFCEE-03D0-4419-B413-E4E5525F8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A62B99-A056-4F35-BBC1-8B89B847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228B-8C35-4C29-B106-FB6098008E9A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A7935D-95F3-47C6-B5DE-BC443ECE2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76D426-169B-47B9-B561-B6EFA2F5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83B1-E310-4A3A-AB98-AC45C47BB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01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38151-42FB-4A40-A0D3-895365471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65E4FD5-B927-4494-B863-379398BDA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5CC8C9-6DCC-4908-A79D-FBF51ECB9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3020CE-9824-47A0-A91B-3E690F492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228B-8C35-4C29-B106-FB6098008E9A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54D77A-8972-4635-B14E-38BE1D287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3F4E74-EB04-4C94-A369-A93A5A11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83B1-E310-4A3A-AB98-AC45C47BB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14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7837FF-9764-4838-9AA5-B2E81BC43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ACDB6B-D8A2-4758-96D4-24071588D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9CF4CC-768A-49E1-9A1F-E51562CD8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9228B-8C35-4C29-B106-FB6098008E9A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200ACF-0376-4695-9DAE-DEE97DC11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103570-62B3-4FB7-B1F7-F6B925ECC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283B1-E310-4A3A-AB98-AC45C47BB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05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759E8-B386-460D-8184-F848F39BF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Теория БД и основы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FD4E6F-0046-4FEA-9288-BE733EB05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C00000"/>
                </a:solidFill>
              </a:rPr>
              <a:t>IThub</a:t>
            </a:r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dirty="0"/>
              <a:t>2021-2022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лекция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11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752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137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Web-</a:t>
            </a:r>
            <a:r>
              <a:rPr lang="ru-RU" dirty="0"/>
              <a:t>приложение с использованием </a:t>
            </a:r>
            <a:r>
              <a:rPr lang="en-US" dirty="0"/>
              <a:t>MySQL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EE25-CAAA-4A41-A333-1DA45F21F71A}"/>
              </a:ext>
            </a:extLst>
          </p:cNvPr>
          <p:cNvSpPr txBox="1"/>
          <p:nvPr/>
        </p:nvSpPr>
        <p:spPr>
          <a:xfrm>
            <a:off x="2727820" y="3940244"/>
            <a:ext cx="67363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Интеграция в </a:t>
            </a:r>
            <a:r>
              <a:rPr lang="en-US" sz="2400" dirty="0"/>
              <a:t>Production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1016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Придумайте ваше приложение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3A1AD0-4DDF-4536-858F-3BD34F2D36EB}"/>
              </a:ext>
            </a:extLst>
          </p:cNvPr>
          <p:cNvSpPr txBox="1"/>
          <p:nvPr/>
        </p:nvSpPr>
        <p:spPr>
          <a:xfrm>
            <a:off x="838200" y="2215899"/>
            <a:ext cx="1051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ru-RU" sz="2400" dirty="0"/>
              <a:t>Ваше приложение должно отображать данные из базы (минимум 3 таблицы)</a:t>
            </a:r>
          </a:p>
          <a:p>
            <a:pPr marL="457200" indent="-457200">
              <a:buAutoNum type="arabicParenR"/>
            </a:pPr>
            <a:r>
              <a:rPr lang="ru-RU" sz="2400" dirty="0"/>
              <a:t>Добавление данных в таблицы вашей базы. Данные должны браться из веб-формы.</a:t>
            </a:r>
          </a:p>
          <a:p>
            <a:pPr marL="457200" indent="-457200">
              <a:buAutoNum type="arabicParenR"/>
            </a:pPr>
            <a:r>
              <a:rPr lang="ru-RU" sz="2400" dirty="0"/>
              <a:t>Редактирование данных заключается в загрузке текущих данных, возможности их редактирования в форме и отправке новых данных на сервер и запись в таблицы</a:t>
            </a:r>
          </a:p>
          <a:p>
            <a:pPr marL="457200" indent="-457200">
              <a:buAutoNum type="arabicParenR"/>
            </a:pPr>
            <a:r>
              <a:rPr lang="ru-RU" sz="2400" dirty="0"/>
              <a:t>Удаление данных из базы данных (или пометка на удаление)</a:t>
            </a:r>
          </a:p>
        </p:txBody>
      </p:sp>
    </p:spTree>
    <p:extLst>
      <p:ext uri="{BB962C8B-B14F-4D97-AF65-F5344CB8AC3E}">
        <p14:creationId xmlns:p14="http://schemas.microsoft.com/office/powerpoint/2010/main" val="177367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Frontend                              Backend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DB7644-BBD5-4202-A33D-F7AC2498ECC8}"/>
              </a:ext>
            </a:extLst>
          </p:cNvPr>
          <p:cNvSpPr txBox="1"/>
          <p:nvPr/>
        </p:nvSpPr>
        <p:spPr>
          <a:xfrm>
            <a:off x="838200" y="2214694"/>
            <a:ext cx="46649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/>
              <a:t>Дизайн и верстка страницы и веб-форм</a:t>
            </a:r>
            <a:r>
              <a:rPr lang="en-US" dirty="0"/>
              <a:t> </a:t>
            </a:r>
            <a:r>
              <a:rPr lang="ru-RU" dirty="0"/>
              <a:t>с использованием </a:t>
            </a:r>
            <a:r>
              <a:rPr lang="ru-RU" dirty="0" err="1"/>
              <a:t>фрэймворка</a:t>
            </a:r>
            <a:r>
              <a:rPr lang="ru-RU" dirty="0"/>
              <a:t> </a:t>
            </a:r>
            <a:r>
              <a:rPr lang="en-US" dirty="0"/>
              <a:t>Bootstrap 5</a:t>
            </a:r>
            <a:endParaRPr lang="ru-RU" dirty="0"/>
          </a:p>
          <a:p>
            <a:pPr marL="342900" indent="-342900">
              <a:buAutoNum type="arabicParenR"/>
            </a:pPr>
            <a:r>
              <a:rPr lang="ru-RU" dirty="0"/>
              <a:t>Написание функций на </a:t>
            </a:r>
            <a:r>
              <a:rPr lang="en-US" dirty="0"/>
              <a:t>JavaScript (jQuery) </a:t>
            </a:r>
            <a:r>
              <a:rPr lang="ru-RU" dirty="0"/>
              <a:t>для обмена данными с использованием </a:t>
            </a:r>
            <a:r>
              <a:rPr lang="en-US" dirty="0"/>
              <a:t>AJAX</a:t>
            </a:r>
            <a:r>
              <a:rPr lang="ru-RU" dirty="0"/>
              <a:t>-запросов и </a:t>
            </a:r>
            <a:r>
              <a:rPr lang="en-US" dirty="0"/>
              <a:t>JSON</a:t>
            </a:r>
            <a:endParaRPr lang="ru-RU" dirty="0"/>
          </a:p>
          <a:p>
            <a:pPr marL="342900" indent="-342900">
              <a:buAutoNum type="arabicParenR"/>
            </a:pPr>
            <a:r>
              <a:rPr lang="ru-RU" dirty="0"/>
              <a:t>Написание функций для рендеринга ответов </a:t>
            </a:r>
            <a:r>
              <a:rPr lang="en-US" dirty="0"/>
              <a:t>backend-</a:t>
            </a:r>
            <a:r>
              <a:rPr lang="ru-RU" dirty="0"/>
              <a:t>части в понятный для пользователя вид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AD4EDB-93A7-4636-8A00-973FECC9F041}"/>
              </a:ext>
            </a:extLst>
          </p:cNvPr>
          <p:cNvSpPr txBox="1"/>
          <p:nvPr/>
        </p:nvSpPr>
        <p:spPr>
          <a:xfrm>
            <a:off x="6688824" y="2214693"/>
            <a:ext cx="46649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/>
              <a:t>Отдача главной </a:t>
            </a:r>
            <a:r>
              <a:rPr lang="en-US" dirty="0"/>
              <a:t>html-</a:t>
            </a:r>
            <a:r>
              <a:rPr lang="ru-RU" dirty="0"/>
              <a:t>страницы</a:t>
            </a:r>
          </a:p>
          <a:p>
            <a:pPr marL="342900" indent="-342900">
              <a:buAutoNum type="arabicParenR"/>
            </a:pPr>
            <a:r>
              <a:rPr lang="ru-RU" dirty="0"/>
              <a:t>Отдача данных в ответ на </a:t>
            </a:r>
            <a:r>
              <a:rPr lang="en-US" dirty="0"/>
              <a:t>AJAX</a:t>
            </a:r>
            <a:r>
              <a:rPr lang="ru-RU" dirty="0"/>
              <a:t>-запросы в </a:t>
            </a:r>
            <a:r>
              <a:rPr lang="en-US" dirty="0"/>
              <a:t>JSON</a:t>
            </a:r>
            <a:r>
              <a:rPr lang="ru-RU" dirty="0"/>
              <a:t>-виде</a:t>
            </a:r>
            <a:endParaRPr lang="en-US" dirty="0"/>
          </a:p>
          <a:p>
            <a:pPr marL="342900" indent="-342900">
              <a:buAutoNum type="arabicParenR"/>
            </a:pPr>
            <a:r>
              <a:rPr lang="ru-RU" dirty="0"/>
              <a:t>Использование для формирования ответов данных из СУБД </a:t>
            </a:r>
            <a:r>
              <a:rPr lang="en-US" dirty="0"/>
              <a:t>MySQL (MariaDB)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48EDD0-684E-4B10-A1A8-4ADF272EC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688" y="4874004"/>
            <a:ext cx="1111541" cy="111154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C3C3B1D-583E-48A2-AD42-D1BA98B2F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74004"/>
            <a:ext cx="1111542" cy="111154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8C02FA5-170F-4F2C-A97D-28166298E0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99" y="4874004"/>
            <a:ext cx="1111541" cy="111154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886A569-291B-4FC1-9B14-314A982132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929" y="4166324"/>
            <a:ext cx="1111542" cy="111154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1097948-400F-4840-B919-0876BE9198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905" y="4166324"/>
            <a:ext cx="865495" cy="111154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94E1877-1F30-438E-A289-642D9F5E3C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573" y="4216025"/>
            <a:ext cx="1302707" cy="106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017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145</Words>
  <Application>Microsoft Office PowerPoint</Application>
  <PresentationFormat>Широкоэкранный</PresentationFormat>
  <Paragraphs>18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Теория БД и основы SQL</vt:lpstr>
      <vt:lpstr>Web-приложение с использованием MySQL</vt:lpstr>
      <vt:lpstr>Придумайте ваше приложение</vt:lpstr>
      <vt:lpstr>Frontend                              Backend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БД и основы SQL</dc:title>
  <dc:creator>Романов Аркадий Борисович</dc:creator>
  <cp:lastModifiedBy>Романов Аркадий Борисович</cp:lastModifiedBy>
  <cp:revision>1</cp:revision>
  <dcterms:created xsi:type="dcterms:W3CDTF">2021-12-12T18:49:28Z</dcterms:created>
  <dcterms:modified xsi:type="dcterms:W3CDTF">2021-12-12T19:05:22Z</dcterms:modified>
</cp:coreProperties>
</file>