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баз в отдельные файлы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32498" y="2630255"/>
            <a:ext cx="99270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Воспользуемся скриптом на </a:t>
            </a:r>
            <a:r>
              <a:rPr lang="en-US" sz="2800" b="1" dirty="0"/>
              <a:t>bash: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chemeClr val="accent1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in</a:t>
            </a:r>
            <a:r>
              <a:rPr lang="en-US" sz="2800" dirty="0"/>
              <a:t> $(</a:t>
            </a:r>
            <a:r>
              <a:rPr lang="en-US" sz="2800" dirty="0" err="1">
                <a:solidFill>
                  <a:schemeClr val="accent6"/>
                </a:solidFill>
              </a:rPr>
              <a:t>mysql</a:t>
            </a:r>
            <a:r>
              <a:rPr lang="en-US" sz="2800" dirty="0">
                <a:solidFill>
                  <a:schemeClr val="accent6"/>
                </a:solidFill>
              </a:rPr>
              <a:t> -e 'show databases' -s --skip-column-names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1"/>
                </a:solidFill>
              </a:rPr>
              <a:t>do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mysqldump</a:t>
            </a:r>
            <a:r>
              <a:rPr lang="en-US" sz="2800" dirty="0"/>
              <a:t> -u root -</a:t>
            </a:r>
            <a:r>
              <a:rPr lang="en-US" sz="2800" dirty="0" err="1"/>
              <a:t>pmypass</a:t>
            </a:r>
            <a:r>
              <a:rPr lang="en-US" sz="2800" dirty="0"/>
              <a:t> $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&gt; "$</a:t>
            </a:r>
            <a:r>
              <a:rPr lang="en-US" sz="2800" dirty="0" err="1">
                <a:solidFill>
                  <a:srgbClr val="C00000"/>
                </a:solidFill>
              </a:rPr>
              <a:t>DB</a:t>
            </a:r>
            <a:r>
              <a:rPr lang="en-US" sz="2800" dirty="0" err="1"/>
              <a:t>.sql</a:t>
            </a:r>
            <a:r>
              <a:rPr lang="en-US" sz="2800" dirty="0"/>
              <a:t>";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done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сохранить целостность 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1055078"/>
            <a:ext cx="87525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Опция </a:t>
            </a:r>
            <a:r>
              <a:rPr lang="en-US" sz="2800" b="1" dirty="0"/>
              <a:t>--single-transaction</a:t>
            </a:r>
            <a:r>
              <a:rPr lang="ru-RU" sz="2800" b="1" dirty="0"/>
              <a:t> </a:t>
            </a:r>
            <a:r>
              <a:rPr lang="ru-RU" sz="2800" dirty="0"/>
              <a:t>блокирует всю базу данных до тех пор, пока не будет сделан бэкап. Можно сказать, что выполняется большая транзакция.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Если </a:t>
            </a:r>
            <a:r>
              <a:rPr lang="ru-RU" sz="2800" dirty="0" err="1"/>
              <a:t>бекап</a:t>
            </a:r>
            <a:r>
              <a:rPr lang="ru-RU" sz="2800" dirty="0"/>
              <a:t> делается несколько часов, то чтобы проект в это время продолжал работать нужно: </a:t>
            </a:r>
          </a:p>
          <a:p>
            <a:br>
              <a:rPr lang="ru-RU" sz="2800" dirty="0"/>
            </a:br>
            <a:r>
              <a:rPr lang="ru-RU" sz="2800" dirty="0"/>
              <a:t>- Использовать </a:t>
            </a:r>
            <a:r>
              <a:rPr lang="ru-RU" sz="2800" dirty="0" err="1"/>
              <a:t>реплекацию</a:t>
            </a:r>
            <a:r>
              <a:rPr lang="ru-RU" sz="2800" dirty="0"/>
              <a:t>. Т.е. создать 2 БД, которые будут друг друга дублировать.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7289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1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Сжатие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98103" y="1690688"/>
            <a:ext cx="919579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Создадим дамп и сожмем его </a:t>
            </a:r>
            <a:r>
              <a:rPr lang="en-US" sz="2800" b="1" dirty="0" err="1"/>
              <a:t>gzip</a:t>
            </a:r>
            <a:r>
              <a:rPr lang="en-US" sz="2800" b="1" dirty="0"/>
              <a:t>: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en-US" sz="2800" dirty="0"/>
          </a:p>
          <a:p>
            <a:r>
              <a:rPr lang="en-US" sz="2800" dirty="0"/>
              <a:t>$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</a:t>
            </a:r>
            <a:r>
              <a:rPr lang="en-US" sz="2800" dirty="0" err="1"/>
              <a:t>db.sql</a:t>
            </a:r>
            <a:endParaRPr lang="en-US" sz="2800" dirty="0"/>
          </a:p>
          <a:p>
            <a:r>
              <a:rPr lang="ru-RU" sz="2000" dirty="0"/>
              <a:t>Это будет занимать намного больше места.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r>
              <a:rPr lang="ru-RU" sz="2800" b="1" dirty="0"/>
              <a:t>Сожмем дамп во время создания</a:t>
            </a:r>
            <a:r>
              <a:rPr lang="en-US" sz="2800" b="1" dirty="0"/>
              <a:t>:</a:t>
            </a:r>
            <a:endParaRPr lang="ru-RU" sz="2800" b="1" dirty="0"/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|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ru-RU" sz="2800" dirty="0"/>
          </a:p>
          <a:p>
            <a:r>
              <a:rPr lang="ru-RU" sz="2000" dirty="0"/>
              <a:t>Это лучше. Займет меньше места.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6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07828" y="2151727"/>
            <a:ext cx="877634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Восстановление базы из дампа</a:t>
            </a:r>
            <a:r>
              <a:rPr lang="en-US" sz="2800" b="1" dirty="0"/>
              <a:t>: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  -u root -p --database=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chemeClr val="accent6"/>
                </a:solidFill>
              </a:rPr>
              <a:t>file.sql</a:t>
            </a:r>
            <a:endParaRPr lang="ru-RU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800" b="1" dirty="0"/>
              <a:t>Восстановление одной базы, если ранее создали дамп всех баз на сервере с помощью опции </a:t>
            </a:r>
            <a:r>
              <a:rPr lang="en-US" sz="2800" b="1" dirty="0"/>
              <a:t>--all-database:</a:t>
            </a:r>
            <a:endParaRPr lang="ru-RU" sz="2800" b="1" dirty="0"/>
          </a:p>
          <a:p>
            <a:r>
              <a:rPr lang="en-US" sz="2800" dirty="0" err="1"/>
              <a:t>mysql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--one-database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&lt; </a:t>
            </a:r>
            <a:r>
              <a:rPr lang="en-US" sz="2800" dirty="0" err="1">
                <a:solidFill>
                  <a:schemeClr val="accent6"/>
                </a:solidFill>
              </a:rPr>
              <a:t>all_databases.sql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>
              <a:solidFill>
                <a:schemeClr val="accent6"/>
              </a:solidFill>
            </a:endParaRPr>
          </a:p>
          <a:p>
            <a:r>
              <a:rPr lang="ru-RU" sz="2800" b="1" dirty="0"/>
              <a:t>Восстановление из сжатого файла:</a:t>
            </a:r>
            <a:endParaRPr lang="en-US" sz="2800" b="1" dirty="0"/>
          </a:p>
          <a:p>
            <a:r>
              <a:rPr lang="en-US" sz="2800" dirty="0" err="1"/>
              <a:t>gunzip</a:t>
            </a:r>
            <a:r>
              <a:rPr lang="en-US" sz="2800" dirty="0"/>
              <a:t> -c </a:t>
            </a:r>
            <a:r>
              <a:rPr lang="en-US" sz="2800" dirty="0">
                <a:solidFill>
                  <a:schemeClr val="accent6"/>
                </a:solidFill>
              </a:rPr>
              <a:t>file.gz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| </a:t>
            </a:r>
            <a:r>
              <a:rPr lang="en-US" sz="2800" dirty="0" err="1"/>
              <a:t>mysql</a:t>
            </a:r>
            <a:r>
              <a:rPr lang="en-US" sz="2800" dirty="0"/>
              <a:t>  -u root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641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0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Копирование базы с одного сервера на другой через дамп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08496" y="3284240"/>
            <a:ext cx="8575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mysqldump</a:t>
            </a:r>
            <a:r>
              <a:rPr lang="en-US" sz="3200" dirty="0">
                <a:solidFill>
                  <a:schemeClr val="accent1"/>
                </a:solidFill>
              </a:rPr>
              <a:t> -u root -p </a:t>
            </a:r>
            <a:r>
              <a:rPr lang="en-US" sz="3200" dirty="0" err="1">
                <a:solidFill>
                  <a:schemeClr val="accent1"/>
                </a:solidFill>
              </a:rPr>
              <a:t>db_name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|</a:t>
            </a:r>
            <a:br>
              <a:rPr lang="en-US" sz="3200" dirty="0"/>
            </a:br>
            <a:r>
              <a:rPr lang="en-US" sz="3200" dirty="0" err="1">
                <a:solidFill>
                  <a:schemeClr val="accent2"/>
                </a:solidFill>
              </a:rPr>
              <a:t>mysql</a:t>
            </a:r>
            <a:r>
              <a:rPr lang="en-US" sz="3200" dirty="0">
                <a:solidFill>
                  <a:schemeClr val="accent2"/>
                </a:solidFill>
              </a:rPr>
              <a:t> -h </a:t>
            </a:r>
            <a:r>
              <a:rPr lang="en-US" sz="3200" dirty="0" err="1">
                <a:solidFill>
                  <a:schemeClr val="accent2"/>
                </a:solidFill>
              </a:rPr>
              <a:t>remote_host</a:t>
            </a:r>
            <a:r>
              <a:rPr lang="en-US" sz="3200" dirty="0">
                <a:solidFill>
                  <a:schemeClr val="accent2"/>
                </a:solidFill>
              </a:rPr>
              <a:t> -u root -p </a:t>
            </a:r>
            <a:r>
              <a:rPr lang="en-US" sz="3200" dirty="0" err="1">
                <a:solidFill>
                  <a:schemeClr val="accent2"/>
                </a:solidFill>
              </a:rPr>
              <a:t>remote_db_name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Создание бэкапов, восстановление из бэкапов таблиц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бэкап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420892" y="2596699"/>
            <a:ext cx="73502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 </a:t>
            </a:r>
            <a:r>
              <a:rPr lang="en-US" sz="2800" dirty="0"/>
              <a:t>MySQL </a:t>
            </a:r>
            <a:r>
              <a:rPr lang="ru-RU" sz="2800" dirty="0"/>
              <a:t>для создания бэкапа используется процедура создания </a:t>
            </a:r>
            <a:r>
              <a:rPr lang="ru-RU" sz="2800" b="1" dirty="0"/>
              <a:t>дампа данных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Дамп данных состоит из текстовых инструкций </a:t>
            </a:r>
            <a:r>
              <a:rPr lang="en-US" sz="2800" dirty="0"/>
              <a:t>SQL</a:t>
            </a:r>
            <a:r>
              <a:rPr lang="ru-RU" sz="2800" dirty="0"/>
              <a:t> для создания таблиц и записи в них необходимых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Table structure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DROP TABLE IF EXISTS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`;</a:t>
            </a:r>
          </a:p>
          <a:p>
            <a:r>
              <a:rPr lang="en-US" dirty="0">
                <a:solidFill>
                  <a:srgbClr val="C00000"/>
                </a:solidFill>
              </a:rPr>
              <a:t>CREATE TABLE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(</a:t>
            </a:r>
          </a:p>
          <a:p>
            <a:r>
              <a:rPr lang="en-US" dirty="0"/>
              <a:t>  `id` int(10) unsigned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client_id</a:t>
            </a:r>
            <a:r>
              <a:rPr lang="en-US" dirty="0"/>
              <a:t>` int(10) unsigned NOT NULL,</a:t>
            </a:r>
          </a:p>
          <a:p>
            <a:r>
              <a:rPr lang="en-US" dirty="0"/>
              <a:t>  `</a:t>
            </a:r>
            <a:r>
              <a:rPr lang="en-US" dirty="0" err="1"/>
              <a:t>client_phone</a:t>
            </a:r>
            <a:r>
              <a:rPr lang="en-US" dirty="0"/>
              <a:t>` varchar(13) NOT NULL COMMENT '</a:t>
            </a:r>
            <a:r>
              <a:rPr lang="ru-RU" dirty="0"/>
              <a:t>номер клиента компании',</a:t>
            </a:r>
          </a:p>
          <a:p>
            <a:r>
              <a:rPr lang="ru-RU" dirty="0"/>
              <a:t>  `</a:t>
            </a:r>
            <a:r>
              <a:rPr lang="en-US" dirty="0" err="1"/>
              <a:t>abonent_phone</a:t>
            </a:r>
            <a:r>
              <a:rPr lang="en-US" dirty="0"/>
              <a:t>` varchar(13) NOT NULL COMMENT '</a:t>
            </a:r>
            <a:r>
              <a:rPr lang="ru-RU" dirty="0"/>
              <a:t>номер абонента',</a:t>
            </a:r>
          </a:p>
          <a:p>
            <a:r>
              <a:rPr lang="ru-RU" dirty="0"/>
              <a:t>  `</a:t>
            </a:r>
            <a:r>
              <a:rPr lang="en-US" dirty="0"/>
              <a:t>dt` datetime NOT NULL COMMENT '</a:t>
            </a:r>
            <a:r>
              <a:rPr lang="ru-RU" dirty="0"/>
              <a:t>время начала звонка',</a:t>
            </a:r>
          </a:p>
          <a:p>
            <a:r>
              <a:rPr lang="ru-RU" dirty="0"/>
              <a:t>  `</a:t>
            </a:r>
            <a:r>
              <a:rPr lang="en-US" dirty="0" err="1"/>
              <a:t>call_long</a:t>
            </a:r>
            <a:r>
              <a:rPr lang="en-US" dirty="0"/>
              <a:t>` float NOT NULL COMMENT '</a:t>
            </a:r>
            <a:r>
              <a:rPr lang="ru-RU" dirty="0"/>
              <a:t>продолжительность звонка в секундах',</a:t>
            </a:r>
          </a:p>
          <a:p>
            <a:r>
              <a:rPr lang="ru-RU" dirty="0"/>
              <a:t>  `</a:t>
            </a:r>
            <a:r>
              <a:rPr lang="en-US" dirty="0" err="1"/>
              <a:t>call_type</a:t>
            </a:r>
            <a:r>
              <a:rPr lang="en-US" dirty="0"/>
              <a:t>` </a:t>
            </a:r>
            <a:r>
              <a:rPr lang="en-US" dirty="0" err="1"/>
              <a:t>enum</a:t>
            </a:r>
            <a:r>
              <a:rPr lang="en-US" dirty="0"/>
              <a:t>('</a:t>
            </a:r>
            <a:r>
              <a:rPr lang="en-US" dirty="0" err="1"/>
              <a:t>in','out</a:t>
            </a:r>
            <a:r>
              <a:rPr lang="en-US" dirty="0"/>
              <a:t>') NOT NULL COMMENT '</a:t>
            </a:r>
            <a:r>
              <a:rPr lang="ru-RU" dirty="0"/>
              <a:t>тип звонка: </a:t>
            </a:r>
            <a:r>
              <a:rPr lang="en-US" dirty="0"/>
              <a:t>in - </a:t>
            </a:r>
            <a:r>
              <a:rPr lang="ru-RU" dirty="0"/>
              <a:t>входящий, </a:t>
            </a:r>
            <a:r>
              <a:rPr lang="en-US" dirty="0"/>
              <a:t>out - </a:t>
            </a:r>
            <a:r>
              <a:rPr lang="ru-RU" dirty="0"/>
              <a:t>исходящий',</a:t>
            </a:r>
          </a:p>
          <a:p>
            <a:r>
              <a:rPr lang="ru-RU" dirty="0"/>
              <a:t>  </a:t>
            </a:r>
            <a:r>
              <a:rPr lang="en-US" dirty="0"/>
              <a:t>PRIMARY KEY (`id`)</a:t>
            </a:r>
          </a:p>
          <a:p>
            <a:r>
              <a:rPr lang="en-US" dirty="0"/>
              <a:t>) ENGINE=</a:t>
            </a:r>
            <a:r>
              <a:rPr lang="en-US" dirty="0" err="1"/>
              <a:t>InnoDB</a:t>
            </a:r>
            <a:r>
              <a:rPr lang="en-US" dirty="0"/>
              <a:t> AUTO_INCREMENT=8 DEFAULT CHARSET=utf8mb3;</a:t>
            </a:r>
          </a:p>
          <a:p>
            <a:r>
              <a:rPr lang="en-US" dirty="0"/>
              <a:t>/*!40101 SET </a:t>
            </a:r>
            <a:r>
              <a:rPr lang="en-US" dirty="0" err="1"/>
              <a:t>character_set_client</a:t>
            </a:r>
            <a:r>
              <a:rPr lang="en-US" dirty="0"/>
              <a:t> = @saved_cs_client */;</a:t>
            </a:r>
          </a:p>
        </p:txBody>
      </p:sp>
    </p:spTree>
    <p:extLst>
      <p:ext uri="{BB962C8B-B14F-4D97-AF65-F5344CB8AC3E}">
        <p14:creationId xmlns:p14="http://schemas.microsoft.com/office/powerpoint/2010/main" val="12854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Dumping data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LOCK TABLES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WRITE;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DISABLE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VALUES (1,1,'+74958761239','+79256347895','2022-02-12 10:36:01',98.43,'out'),(2,1,'+74958761239','+74995628796','2022-02-12 13:01:19',149.32,'in'),(7,2,'+74991278563','+79165548947','2022-02-12 17:40:21',287.29,'out');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ENABLE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UNLOCK TABLES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0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mysqldump</a:t>
            </a:r>
            <a:r>
              <a:rPr lang="en-US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опции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en-US" sz="2800" dirty="0" err="1">
                <a:solidFill>
                  <a:schemeClr val="accent1"/>
                </a:solidFill>
              </a:rPr>
              <a:t>db_name</a:t>
            </a:r>
            <a:r>
              <a:rPr lang="en-US" sz="2800" dirty="0"/>
              <a:t>]</a:t>
            </a:r>
            <a:r>
              <a:rPr lang="ru-RU" sz="2800" dirty="0"/>
              <a:t> [</a:t>
            </a:r>
            <a:r>
              <a:rPr lang="en-US" sz="2800" dirty="0">
                <a:solidFill>
                  <a:srgbClr val="7030A0"/>
                </a:solidFill>
              </a:rPr>
              <a:t>tables</a:t>
            </a:r>
            <a:r>
              <a:rPr lang="ru-RU" sz="2800" dirty="0"/>
              <a:t>] &gt; </a:t>
            </a:r>
            <a:r>
              <a:rPr lang="en-US" sz="2800" dirty="0">
                <a:solidFill>
                  <a:schemeClr val="accent6"/>
                </a:solidFill>
              </a:rPr>
              <a:t>file</a:t>
            </a:r>
            <a:r>
              <a:rPr lang="ru-RU" sz="2800" dirty="0">
                <a:solidFill>
                  <a:schemeClr val="accent6"/>
                </a:solidFill>
              </a:rPr>
              <a:t>.</a:t>
            </a:r>
            <a:r>
              <a:rPr lang="en-US" sz="2800" dirty="0" err="1">
                <a:solidFill>
                  <a:schemeClr val="accent6"/>
                </a:solidFill>
              </a:rPr>
              <a:t>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-A</a:t>
            </a:r>
            <a:r>
              <a:rPr lang="ru-RU" sz="2000" dirty="0"/>
              <a:t> - копировать все таблицы из всех баз данных;</a:t>
            </a:r>
          </a:p>
          <a:p>
            <a:r>
              <a:rPr lang="ru-RU" sz="2000" b="1" dirty="0"/>
              <a:t>-h</a:t>
            </a:r>
            <a:r>
              <a:rPr lang="ru-RU" sz="2000" dirty="0"/>
              <a:t> - имя хоста, на котором расположен сервер баз данных, по умолчанию </a:t>
            </a:r>
            <a:r>
              <a:rPr lang="ru-RU" sz="2000" dirty="0" err="1"/>
              <a:t>localhost</a:t>
            </a:r>
            <a:r>
              <a:rPr lang="ru-RU" sz="2000" dirty="0"/>
              <a:t>;</a:t>
            </a:r>
          </a:p>
          <a:p>
            <a:r>
              <a:rPr lang="ru-RU" sz="2000" b="1" dirty="0"/>
              <a:t>-n</a:t>
            </a:r>
            <a:r>
              <a:rPr lang="ru-RU" sz="2000" dirty="0"/>
              <a:t> - не писать инструкции для создания базы данных;</a:t>
            </a:r>
          </a:p>
          <a:p>
            <a:r>
              <a:rPr lang="ru-RU" sz="2000" b="1" dirty="0"/>
              <a:t>-e </a:t>
            </a:r>
            <a:r>
              <a:rPr lang="ru-RU" sz="2000" dirty="0"/>
              <a:t>- использовать многострочный вариант инструкции INSERT;</a:t>
            </a:r>
          </a:p>
          <a:p>
            <a:r>
              <a:rPr lang="ru-RU" sz="2000" b="1" dirty="0"/>
              <a:t>-t</a:t>
            </a:r>
            <a:r>
              <a:rPr lang="ru-RU" sz="2000" dirty="0"/>
              <a:t> - не писать инструкции для создания таблиц;</a:t>
            </a:r>
          </a:p>
          <a:p>
            <a:r>
              <a:rPr lang="ru-RU" sz="2000" b="1" dirty="0"/>
              <a:t>-d</a:t>
            </a:r>
            <a:r>
              <a:rPr lang="ru-RU" sz="2000" dirty="0"/>
              <a:t> - не записывать данные таблиц, а только их структуру;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-p</a:t>
            </a:r>
            <a:r>
              <a:rPr lang="ru-RU" sz="2000" dirty="0">
                <a:highlight>
                  <a:srgbClr val="FFFF00"/>
                </a:highlight>
              </a:rPr>
              <a:t> - вводить пароль в интерактивном режиме;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-P</a:t>
            </a:r>
            <a:r>
              <a:rPr lang="ru-RU" sz="2000" dirty="0">
                <a:highlight>
                  <a:srgbClr val="FFFF00"/>
                </a:highlight>
              </a:rPr>
              <a:t> - порт сервера баз данных;</a:t>
            </a:r>
          </a:p>
          <a:p>
            <a:r>
              <a:rPr lang="ru-RU" sz="2000" b="1" dirty="0"/>
              <a:t>-Q</a:t>
            </a:r>
            <a:r>
              <a:rPr lang="ru-RU" sz="2000" dirty="0"/>
              <a:t> - брать все имена таблиц, баз данных, полей в кавычки;</a:t>
            </a:r>
          </a:p>
          <a:p>
            <a:r>
              <a:rPr lang="ru-RU" sz="2000" b="1" dirty="0"/>
              <a:t>-X</a:t>
            </a:r>
            <a:r>
              <a:rPr lang="ru-RU" sz="2000" dirty="0"/>
              <a:t> - использовать синтаксис XML вместо SQL;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-u</a:t>
            </a:r>
            <a:r>
              <a:rPr lang="ru-RU" sz="2000" dirty="0">
                <a:highlight>
                  <a:srgbClr val="FFFF00"/>
                </a:highlight>
              </a:rPr>
              <a:t> - пользователь, от имени которого нужно подключаться к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326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всех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21079" y="1933969"/>
            <a:ext cx="854984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-Q --events --user=root --password="</a:t>
            </a:r>
            <a:r>
              <a:rPr lang="en-US" sz="2800" dirty="0" err="1"/>
              <a:t>mypass</a:t>
            </a:r>
            <a:r>
              <a:rPr lang="en-US" sz="2800" dirty="0"/>
              <a:t>" </a:t>
            </a:r>
            <a:r>
              <a:rPr lang="en-US" sz="2800" dirty="0" err="1">
                <a:solidFill>
                  <a:srgbClr val="7030A0"/>
                </a:solidFill>
              </a:rPr>
              <a:t>DBname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</a:t>
            </a:r>
            <a:r>
              <a:rPr lang="en-US" sz="2000" b="1" dirty="0"/>
              <a:t>-user </a:t>
            </a:r>
            <a:r>
              <a:rPr lang="ru-RU" sz="2000" dirty="0"/>
              <a:t>- аналогично опции </a:t>
            </a:r>
            <a:r>
              <a:rPr lang="en-US" sz="2000" dirty="0"/>
              <a:t>-u</a:t>
            </a:r>
            <a:r>
              <a:rPr lang="ru-RU" sz="2000" dirty="0"/>
              <a:t>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-password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аналогично </a:t>
            </a:r>
            <a:r>
              <a:rPr lang="en-US" sz="2000" dirty="0"/>
              <a:t>-p, </a:t>
            </a:r>
            <a:r>
              <a:rPr lang="ru-RU" sz="2000" dirty="0"/>
              <a:t>только без интерактивного режима;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-events</a:t>
            </a:r>
            <a:r>
              <a:rPr lang="ru-RU" sz="2000" dirty="0"/>
              <a:t> - аналогично опции </a:t>
            </a:r>
            <a:r>
              <a:rPr lang="en-US" sz="2000" dirty="0"/>
              <a:t>-e</a:t>
            </a:r>
            <a:r>
              <a:rPr lang="ru-RU" sz="2000" dirty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Вместо конструкции:</a:t>
            </a:r>
          </a:p>
          <a:p>
            <a:r>
              <a:rPr lang="en-US" sz="2000" b="1" dirty="0"/>
              <a:t>--password="</a:t>
            </a:r>
            <a:r>
              <a:rPr lang="en-US" sz="2000" b="1" dirty="0" err="1"/>
              <a:t>mypass</a:t>
            </a:r>
            <a:r>
              <a:rPr lang="en-US" sz="2000" b="1" dirty="0"/>
              <a:t>"</a:t>
            </a:r>
            <a:endParaRPr lang="ru-RU" sz="2000" b="1" dirty="0"/>
          </a:p>
          <a:p>
            <a:r>
              <a:rPr lang="ru-RU" sz="2000" dirty="0"/>
              <a:t>Можно использовать, где </a:t>
            </a:r>
            <a:r>
              <a:rPr lang="en-US" sz="2000" dirty="0" err="1"/>
              <a:t>mypass</a:t>
            </a:r>
            <a:r>
              <a:rPr lang="en-US" sz="2000" dirty="0"/>
              <a:t> – </a:t>
            </a:r>
            <a:r>
              <a:rPr lang="ru-RU" sz="2000" dirty="0"/>
              <a:t>ваш пароль:</a:t>
            </a:r>
            <a:br>
              <a:rPr lang="ru-RU" sz="2000" dirty="0"/>
            </a:br>
            <a:r>
              <a:rPr lang="en-US" sz="2000" b="1" dirty="0"/>
              <a:t>-</a:t>
            </a:r>
            <a:r>
              <a:rPr lang="en-US" sz="2000" b="1" dirty="0" err="1"/>
              <a:t>pmypass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487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выбранных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31659" y="2951946"/>
            <a:ext cx="91286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table_name_1 table_name_2 table_name_3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нескольких баз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2521198"/>
            <a:ext cx="87525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Дамп выбранных баз:</a:t>
            </a:r>
            <a:endParaRPr lang="en-US" sz="2800" b="1" dirty="0"/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--databases </a:t>
            </a:r>
            <a:r>
              <a:rPr lang="en-US" sz="2800" dirty="0">
                <a:solidFill>
                  <a:srgbClr val="7030A0"/>
                </a:solidFill>
              </a:rPr>
              <a:t>db_name_1 db_name_2 db_name_3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ru-RU" sz="2000" b="1" dirty="0"/>
          </a:p>
          <a:p>
            <a:endParaRPr lang="ru-RU" sz="2000" b="1" dirty="0"/>
          </a:p>
          <a:p>
            <a:r>
              <a:rPr lang="ru-RU" sz="2800" b="1" dirty="0"/>
              <a:t>Дамп всех баз:	</a:t>
            </a:r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--all-databases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46766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926</Words>
  <Application>Microsoft Office PowerPoint</Application>
  <PresentationFormat>Широкоэкранный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Администрирование MySQL</vt:lpstr>
      <vt:lpstr>Создание бэкапов, восстановление из бэкапов таблиц MySQL</vt:lpstr>
      <vt:lpstr>Что такое бэкап в MySQL</vt:lpstr>
      <vt:lpstr>Пример дампа данных MySQL</vt:lpstr>
      <vt:lpstr>Пример дампа данных MySQL</vt:lpstr>
      <vt:lpstr>Создание дампа данных MySQL</vt:lpstr>
      <vt:lpstr>Дамп данных всех таблиц</vt:lpstr>
      <vt:lpstr>Дамп данных выбранных таблиц</vt:lpstr>
      <vt:lpstr>Дамп данных нескольких баз</vt:lpstr>
      <vt:lpstr>Дамп баз в отдельные файлы</vt:lpstr>
      <vt:lpstr>Как сохранить целостность БД</vt:lpstr>
      <vt:lpstr>Сжатие дампа</vt:lpstr>
      <vt:lpstr>Восстановление данных из дампа</vt:lpstr>
      <vt:lpstr>Копирование базы с одного сервера на другой через дамп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113</cp:revision>
  <dcterms:created xsi:type="dcterms:W3CDTF">2021-09-25T09:32:47Z</dcterms:created>
  <dcterms:modified xsi:type="dcterms:W3CDTF">2022-03-21T15:59:16Z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