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4" r:id="rId4"/>
    <p:sldId id="319" r:id="rId5"/>
    <p:sldId id="320" r:id="rId6"/>
    <p:sldId id="321" r:id="rId7"/>
    <p:sldId id="322" r:id="rId8"/>
    <p:sldId id="323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скриншота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10025" y="2536448"/>
            <a:ext cx="6971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import io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from PIL import Image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el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driver.find_element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By.TAG_NAME</a:t>
            </a:r>
            <a:r>
              <a:rPr lang="en-US" sz="2200" dirty="0">
                <a:latin typeface="Consolas" panose="020B0609020204030204" pitchFamily="49" charset="0"/>
              </a:rPr>
              <a:t>, "</a:t>
            </a:r>
            <a:r>
              <a:rPr lang="en-US" sz="2200" dirty="0" err="1">
                <a:latin typeface="Consolas" panose="020B0609020204030204" pitchFamily="49" charset="0"/>
              </a:rPr>
              <a:t>img</a:t>
            </a:r>
            <a:r>
              <a:rPr lang="en-US" sz="22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screen_elemen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el.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screenshot_as_png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pic = </a:t>
            </a:r>
            <a:r>
              <a:rPr lang="en-US" sz="2200" dirty="0" err="1">
                <a:latin typeface="Consolas" panose="020B0609020204030204" pitchFamily="49" charset="0"/>
              </a:rPr>
              <a:t>Image.open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io.BytesIO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screen_elemen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pic.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save</a:t>
            </a:r>
            <a:r>
              <a:rPr lang="en-US" sz="2200" dirty="0">
                <a:latin typeface="Consolas" panose="020B0609020204030204" pitchFamily="49" charset="0"/>
              </a:rPr>
              <a:t>("element.png")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2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сделать скриншот заданной области?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95A377-5BD4-A9A1-E8D3-DAE72B1F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5" y="1717218"/>
            <a:ext cx="5999569" cy="477565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E99DF1-C1D6-3258-857C-5E496DBF8EBF}"/>
              </a:ext>
            </a:extLst>
          </p:cNvPr>
          <p:cNvSpPr/>
          <p:nvPr/>
        </p:nvSpPr>
        <p:spPr>
          <a:xfrm>
            <a:off x="4461611" y="3755132"/>
            <a:ext cx="1459684" cy="1082180"/>
          </a:xfrm>
          <a:prstGeom prst="rect">
            <a:avLst/>
          </a:prstGeom>
          <a:solidFill>
            <a:srgbClr val="C00000">
              <a:alpha val="33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397"/>
            <a:ext cx="10515600" cy="2397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Selenium</a:t>
            </a:r>
            <a:br>
              <a:rPr lang="ru-RU" dirty="0"/>
            </a:br>
            <a:r>
              <a:rPr lang="ru-RU" dirty="0"/>
              <a:t>загрузка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загрузки нужных ресурсов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35541" y="1690688"/>
            <a:ext cx="69209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2400" dirty="0"/>
              <a:t>Найти нужный элемент с помощью функции </a:t>
            </a:r>
            <a:r>
              <a:rPr lang="en-US" sz="2400" dirty="0" err="1">
                <a:solidFill>
                  <a:srgbClr val="C00000"/>
                </a:solidFill>
              </a:rPr>
              <a:t>find_element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>
                <a:solidFill>
                  <a:srgbClr val="C00000"/>
                </a:solidFill>
              </a:rPr>
              <a:t>find_elements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из библиотеки </a:t>
            </a:r>
            <a:r>
              <a:rPr lang="en-US" sz="2400" dirty="0"/>
              <a:t>Selenium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2400" dirty="0"/>
              <a:t>Получить ссылку на нужный ресурс, используя нужный атрибут. Это может быть </a:t>
            </a:r>
            <a:r>
              <a:rPr lang="en-US" sz="2400" dirty="0" err="1">
                <a:solidFill>
                  <a:srgbClr val="C00000"/>
                </a:solidFill>
              </a:rPr>
              <a:t>src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>
                <a:solidFill>
                  <a:srgbClr val="C00000"/>
                </a:solidFill>
              </a:rPr>
              <a:t>href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sz="2400" dirty="0"/>
              <a:t>Загрузить нужный ресурс</a:t>
            </a:r>
            <a:br>
              <a:rPr lang="ru-RU" sz="2400" dirty="0"/>
            </a:br>
            <a:r>
              <a:rPr lang="ru-RU" sz="2400" dirty="0"/>
              <a:t>3.1. С помощью библиотек: </a:t>
            </a:r>
            <a:r>
              <a:rPr lang="en-US" sz="2400" dirty="0" err="1">
                <a:solidFill>
                  <a:srgbClr val="C00000"/>
                </a:solidFill>
              </a:rPr>
              <a:t>urllib</a:t>
            </a:r>
            <a:r>
              <a:rPr lang="ru-RU" sz="2400" dirty="0"/>
              <a:t>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requests</a:t>
            </a:r>
            <a:r>
              <a:rPr lang="ru-RU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cURL</a:t>
            </a:r>
            <a:br>
              <a:rPr lang="ru-RU" sz="2400" dirty="0">
                <a:solidFill>
                  <a:srgbClr val="C00000"/>
                </a:solidFill>
              </a:rPr>
            </a:br>
            <a:r>
              <a:rPr lang="ru-RU" sz="2400" dirty="0"/>
              <a:t>3.</a:t>
            </a:r>
            <a:r>
              <a:rPr lang="en-US" sz="2400" dirty="0"/>
              <a:t>2</a:t>
            </a:r>
            <a:r>
              <a:rPr lang="ru-RU" sz="2400" dirty="0"/>
              <a:t>. С помощью внутреннего </a:t>
            </a:r>
            <a:r>
              <a:rPr lang="ru-RU" sz="2400" dirty="0">
                <a:solidFill>
                  <a:srgbClr val="C00000"/>
                </a:solidFill>
              </a:rPr>
              <a:t>прокси</a:t>
            </a:r>
            <a:br>
              <a:rPr lang="en-US" sz="2400" dirty="0"/>
            </a:br>
            <a:r>
              <a:rPr lang="en-US" sz="2400" dirty="0"/>
              <a:t>3.3. </a:t>
            </a:r>
            <a:r>
              <a:rPr lang="ru-RU" sz="2400" dirty="0"/>
              <a:t>С помощью библиотеки </a:t>
            </a:r>
            <a:r>
              <a:rPr lang="en-US" sz="2400" dirty="0" err="1">
                <a:solidFill>
                  <a:srgbClr val="C00000"/>
                </a:solidFill>
              </a:rPr>
              <a:t>pyautogui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 err="1">
                <a:solidFill>
                  <a:srgbClr val="C00000"/>
                </a:solidFill>
              </a:rPr>
              <a:t>urllib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379403" y="2374084"/>
            <a:ext cx="74331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# </a:t>
            </a:r>
            <a:r>
              <a:rPr lang="ru-RU" sz="2400" dirty="0"/>
              <a:t>Находим элемент, содержащий картинку на странице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driver.find_element</a:t>
            </a:r>
            <a:r>
              <a:rPr lang="en-US" sz="2400" dirty="0"/>
              <a:t>(</a:t>
            </a:r>
            <a:r>
              <a:rPr lang="en-US" sz="2400" dirty="0" err="1"/>
              <a:t>By.TAG_NAME</a:t>
            </a:r>
            <a:r>
              <a:rPr lang="en-US" sz="2400" dirty="0"/>
              <a:t>, "</a:t>
            </a:r>
            <a:r>
              <a:rPr lang="en-US" sz="2400" dirty="0" err="1"/>
              <a:t>img</a:t>
            </a:r>
            <a:r>
              <a:rPr lang="en-US" sz="2400" dirty="0"/>
              <a:t>")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 = </a:t>
            </a:r>
            <a:r>
              <a:rPr lang="en-US" sz="2400" dirty="0" err="1"/>
              <a:t>img.get_attribute</a:t>
            </a:r>
            <a:r>
              <a:rPr lang="en-US" sz="2400" dirty="0"/>
              <a:t>(</a:t>
            </a:r>
            <a:r>
              <a:rPr lang="ru-RU" sz="2400" dirty="0"/>
              <a:t>"</a:t>
            </a:r>
            <a:r>
              <a:rPr lang="en-US" sz="2400" dirty="0" err="1"/>
              <a:t>src</a:t>
            </a:r>
            <a:r>
              <a:rPr lang="ru-RU" sz="2400" dirty="0"/>
              <a:t>"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# </a:t>
            </a:r>
            <a:r>
              <a:rPr lang="ru-RU" sz="2400" dirty="0"/>
              <a:t>Загружаем картинку в файл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C00000"/>
                </a:solidFill>
              </a:rPr>
              <a:t>urllib.urlretrieve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, "imagefile.png")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454904" y="1690688"/>
            <a:ext cx="74331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# </a:t>
            </a:r>
            <a:r>
              <a:rPr lang="ru-RU" sz="2400" dirty="0"/>
              <a:t>Находим элемент, содержащий картинку на странице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driver.find_element</a:t>
            </a:r>
            <a:r>
              <a:rPr lang="en-US" sz="2400" dirty="0"/>
              <a:t>(</a:t>
            </a:r>
            <a:r>
              <a:rPr lang="en-US" sz="2400" dirty="0" err="1"/>
              <a:t>By.TAG_NAME</a:t>
            </a:r>
            <a:r>
              <a:rPr lang="en-US" sz="2400" dirty="0"/>
              <a:t>, "</a:t>
            </a:r>
            <a:r>
              <a:rPr lang="en-US" sz="2400" dirty="0" err="1"/>
              <a:t>img</a:t>
            </a:r>
            <a:r>
              <a:rPr lang="en-US" sz="2400" dirty="0"/>
              <a:t>")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 = </a:t>
            </a:r>
            <a:r>
              <a:rPr lang="en-US" sz="2400" dirty="0" err="1"/>
              <a:t>img.get_attribute</a:t>
            </a:r>
            <a:r>
              <a:rPr lang="en-US" sz="2400" dirty="0"/>
              <a:t>(</a:t>
            </a:r>
            <a:r>
              <a:rPr lang="ru-RU" sz="2400" dirty="0"/>
              <a:t>"</a:t>
            </a:r>
            <a:r>
              <a:rPr lang="en-US" sz="2400" dirty="0" err="1"/>
              <a:t>src</a:t>
            </a:r>
            <a:r>
              <a:rPr lang="ru-RU" sz="2400" dirty="0"/>
              <a:t>"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# </a:t>
            </a:r>
            <a:r>
              <a:rPr lang="ru-RU" sz="2400" dirty="0"/>
              <a:t>Загружаем картинку в файл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reponse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C00000"/>
                </a:solidFill>
              </a:rPr>
              <a:t>requests.get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 err="1"/>
              <a:t>reponse.status_code</a:t>
            </a:r>
            <a:r>
              <a:rPr lang="en-US" sz="2400" dirty="0"/>
              <a:t> == 200: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  with open("file.jpg","</a:t>
            </a:r>
            <a:r>
              <a:rPr lang="en-US" sz="2400" dirty="0" err="1"/>
              <a:t>wb</a:t>
            </a:r>
            <a:r>
              <a:rPr lang="en-US" sz="2400" dirty="0"/>
              <a:t>") as file: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file.write</a:t>
            </a:r>
            <a:r>
              <a:rPr lang="en-US" sz="2400" dirty="0"/>
              <a:t>(</a:t>
            </a:r>
            <a:r>
              <a:rPr lang="en-US" sz="2400" dirty="0" err="1"/>
              <a:t>reponse.content</a:t>
            </a:r>
            <a:r>
              <a:rPr lang="en-US" sz="2400" dirty="0"/>
              <a:t>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 err="1">
                <a:solidFill>
                  <a:srgbClr val="C00000"/>
                </a:solidFill>
              </a:rPr>
              <a:t>cURL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50784" y="2068193"/>
            <a:ext cx="68904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Напишите загрузку картинок с помощью </a:t>
            </a:r>
            <a:r>
              <a:rPr lang="en-US" sz="2400" dirty="0" err="1"/>
              <a:t>cURL</a:t>
            </a:r>
            <a:r>
              <a:rPr lang="en-US" sz="2400" dirty="0"/>
              <a:t> </a:t>
            </a:r>
            <a:r>
              <a:rPr lang="ru-RU" sz="2400" dirty="0"/>
              <a:t>самостоятельно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ru-RU" sz="2400" dirty="0"/>
              <a:t>подставьте </a:t>
            </a:r>
            <a:r>
              <a:rPr lang="en-US" sz="2400" dirty="0"/>
              <a:t>user-agent</a:t>
            </a:r>
            <a:r>
              <a:rPr lang="ru-RU" sz="2400" dirty="0"/>
              <a:t>, аналогичный тому, что в браузере для </a:t>
            </a:r>
            <a:r>
              <a:rPr lang="en-US" sz="2400" dirty="0"/>
              <a:t>Selenium;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ru-RU" sz="2400" dirty="0"/>
              <a:t>подставьте </a:t>
            </a:r>
            <a:r>
              <a:rPr lang="en-US" sz="2400" dirty="0"/>
              <a:t>cookies </a:t>
            </a:r>
            <a:r>
              <a:rPr lang="ru-RU" sz="2400" dirty="0"/>
              <a:t>в </a:t>
            </a:r>
            <a:r>
              <a:rPr lang="en-US" sz="2400" dirty="0" err="1"/>
              <a:t>pycurl</a:t>
            </a:r>
            <a:r>
              <a:rPr lang="ru-RU" sz="2400" dirty="0"/>
              <a:t>, предварительно получив их из </a:t>
            </a:r>
            <a:r>
              <a:rPr lang="en-US" sz="2400" dirty="0"/>
              <a:t>Selenium.</a:t>
            </a:r>
          </a:p>
        </p:txBody>
      </p:sp>
    </p:spTree>
    <p:extLst>
      <p:ext uri="{BB962C8B-B14F-4D97-AF65-F5344CB8AC3E}">
        <p14:creationId xmlns:p14="http://schemas.microsoft.com/office/powerpoint/2010/main" val="350259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>
                <a:solidFill>
                  <a:srgbClr val="C00000"/>
                </a:solidFill>
              </a:rPr>
              <a:t>proxy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2C0725-DA92-CA81-9110-DC859AFE0640}"/>
              </a:ext>
            </a:extLst>
          </p:cNvPr>
          <p:cNvSpPr/>
          <p:nvPr/>
        </p:nvSpPr>
        <p:spPr>
          <a:xfrm>
            <a:off x="1551963" y="2077962"/>
            <a:ext cx="2567031" cy="149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6F8B2-C246-8FD9-471B-3034A0F33CA1}"/>
              </a:ext>
            </a:extLst>
          </p:cNvPr>
          <p:cNvSpPr/>
          <p:nvPr/>
        </p:nvSpPr>
        <p:spPr>
          <a:xfrm>
            <a:off x="5338195" y="2077962"/>
            <a:ext cx="1515610" cy="1493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EB92E-6106-D2B0-C589-3F4A8609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35" y="1924862"/>
            <a:ext cx="2260602" cy="1799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D43E4-4358-95BF-54E3-9A4A9A7C0209}"/>
              </a:ext>
            </a:extLst>
          </p:cNvPr>
          <p:cNvSpPr txBox="1"/>
          <p:nvPr/>
        </p:nvSpPr>
        <p:spPr>
          <a:xfrm>
            <a:off x="9201371" y="2505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9301F1-0222-BABA-0642-363217CD581E}"/>
              </a:ext>
            </a:extLst>
          </p:cNvPr>
          <p:cNvSpPr/>
          <p:nvPr/>
        </p:nvSpPr>
        <p:spPr>
          <a:xfrm>
            <a:off x="4510755" y="3871246"/>
            <a:ext cx="3170489" cy="159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Функции сохранения всего контента на диск.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>
                <a:solidFill>
                  <a:srgbClr val="C00000"/>
                </a:solidFill>
              </a:rPr>
              <a:t>Далее там можно найти любой файл.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E7F4CEC-CB4D-038A-0D03-C1AEE272D8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18994" y="2824582"/>
            <a:ext cx="1219201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60045C2-C674-A56F-0B54-F0818F5725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853805" y="2824582"/>
            <a:ext cx="1525630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890CB2A-693E-473F-BAA6-F7FD8A5FEA0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3571202"/>
            <a:ext cx="0" cy="30004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0BF83B-C471-E1F1-4C54-C52419312D4B}"/>
              </a:ext>
            </a:extLst>
          </p:cNvPr>
          <p:cNvSpPr txBox="1"/>
          <p:nvPr/>
        </p:nvSpPr>
        <p:spPr>
          <a:xfrm>
            <a:off x="3047287" y="576935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Готовые решения: </a:t>
            </a:r>
            <a:r>
              <a:rPr lang="ru-RU" dirty="0" err="1"/>
              <a:t>BrowserUpProxy</a:t>
            </a:r>
            <a:r>
              <a:rPr lang="ru-RU" dirty="0"/>
              <a:t> </a:t>
            </a:r>
            <a:r>
              <a:rPr lang="ru-RU" dirty="0" err="1"/>
              <a:t>BrowserMobProxy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5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sz="4400" dirty="0" err="1">
                <a:solidFill>
                  <a:srgbClr val="C00000"/>
                </a:solidFill>
              </a:rPr>
              <a:t>py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sz="4400" dirty="0" err="1">
                <a:solidFill>
                  <a:srgbClr val="C00000"/>
                </a:solidFill>
              </a:rPr>
              <a:t>utoGUI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17546" y="2222017"/>
            <a:ext cx="69569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err="1"/>
              <a:t>pyAutoGUI</a:t>
            </a:r>
            <a:r>
              <a:rPr lang="en-US" sz="2400" dirty="0"/>
              <a:t> – </a:t>
            </a:r>
            <a:r>
              <a:rPr lang="ru-RU" sz="2400" dirty="0"/>
              <a:t>это библиотека, позволяющая управлять клавиатурой и мышью в любом десктопном приложении. Часто применяется для тестирования приложений.</a:t>
            </a:r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r>
              <a:rPr lang="ru-RU" sz="2400" dirty="0"/>
              <a:t>В нашем случае мы можем управлять браузером, который открыл </a:t>
            </a:r>
            <a:r>
              <a:rPr lang="en-US" sz="2400" dirty="0"/>
              <a:t>WebDriver </a:t>
            </a:r>
            <a:r>
              <a:rPr lang="ru-RU" sz="2400" dirty="0"/>
              <a:t>из библиотеки </a:t>
            </a:r>
            <a:r>
              <a:rPr lang="en-US" sz="2400" dirty="0"/>
              <a:t>Selenium.</a:t>
            </a:r>
          </a:p>
        </p:txBody>
      </p:sp>
    </p:spTree>
    <p:extLst>
      <p:ext uri="{BB962C8B-B14F-4D97-AF65-F5344CB8AC3E}">
        <p14:creationId xmlns:p14="http://schemas.microsoft.com/office/powerpoint/2010/main" val="214183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скриншота всей страницы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838200" y="2250211"/>
            <a:ext cx="108141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Вариант 1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latin typeface="Consolas" panose="020B0609020204030204" pitchFamily="49" charset="0"/>
              </a:rPr>
              <a:t>driver.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save_screenshot</a:t>
            </a:r>
            <a:r>
              <a:rPr lang="en-US" sz="2200" dirty="0">
                <a:latin typeface="Consolas" panose="020B0609020204030204" pitchFamily="49" charset="0"/>
              </a:rPr>
              <a:t>("screenshot.png")</a:t>
            </a:r>
            <a:endParaRPr lang="ru-RU" sz="22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endParaRPr lang="ru-RU" sz="24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2400" b="1" dirty="0"/>
              <a:t>Вариант 2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file </a:t>
            </a:r>
            <a:r>
              <a:rPr lang="ru-RU" sz="2200" dirty="0">
                <a:latin typeface="Consolas" panose="020B0609020204030204" pitchFamily="49" charset="0"/>
              </a:rPr>
              <a:t>= </a:t>
            </a:r>
            <a:r>
              <a:rPr lang="en-US" sz="2200" dirty="0">
                <a:latin typeface="Consolas" panose="020B0609020204030204" pitchFamily="49" charset="0"/>
              </a:rPr>
              <a:t>open("screenshot.png", "</a:t>
            </a:r>
            <a:r>
              <a:rPr lang="en-US" sz="2200" dirty="0" err="1">
                <a:latin typeface="Consolas" panose="020B0609020204030204" pitchFamily="49" charset="0"/>
              </a:rPr>
              <a:t>wb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ru-RU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file.write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driver.find_element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By.TAG_NAME</a:t>
            </a:r>
            <a:r>
              <a:rPr lang="en-US" sz="2200" dirty="0">
                <a:latin typeface="Consolas" panose="020B0609020204030204" pitchFamily="49" charset="0"/>
              </a:rPr>
              <a:t>, '</a:t>
            </a:r>
            <a:r>
              <a:rPr lang="en-US" sz="2200" dirty="0" err="1">
                <a:latin typeface="Consolas" panose="020B0609020204030204" pitchFamily="49" charset="0"/>
              </a:rPr>
              <a:t>img</a:t>
            </a:r>
            <a:r>
              <a:rPr lang="en-US" sz="2200" dirty="0">
                <a:latin typeface="Consolas" panose="020B0609020204030204" pitchFamily="49" charset="0"/>
              </a:rPr>
              <a:t>').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screenshot_as_png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2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9889</TotalTime>
  <Words>441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Selenium загрузка изображений</vt:lpstr>
      <vt:lpstr>Алгоритм загрузки нужных ресурсов</vt:lpstr>
      <vt:lpstr>Загрузка с помощью urllib</vt:lpstr>
      <vt:lpstr>Загрузка с помощью requests</vt:lpstr>
      <vt:lpstr>Загрузка с помощью cURL</vt:lpstr>
      <vt:lpstr>Загрузка с помощью proxy</vt:lpstr>
      <vt:lpstr>Загрузка с помощью pyAutoGUI</vt:lpstr>
      <vt:lpstr>Сохранение скриншота всей страницы</vt:lpstr>
      <vt:lpstr>Сохранение скриншота элемента</vt:lpstr>
      <vt:lpstr>Как сделать скриншот заданной области?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Романов Аркадий Борисович</cp:lastModifiedBy>
  <cp:revision>120</cp:revision>
  <dcterms:created xsi:type="dcterms:W3CDTF">2021-08-30T18:18:52Z</dcterms:created>
  <dcterms:modified xsi:type="dcterms:W3CDTF">2022-11-13T18:54:46Z</dcterms:modified>
</cp:coreProperties>
</file>