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14" r:id="rId4"/>
    <p:sldId id="319" r:id="rId5"/>
    <p:sldId id="320" r:id="rId6"/>
    <p:sldId id="321" r:id="rId7"/>
    <p:sldId id="322" r:id="rId8"/>
    <p:sldId id="323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208B-A789-4EE5-ADA5-D820DCBE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E8CC6-6772-4ACD-BD79-7CFACCED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CF8AA-2CFC-4843-A34A-385FC7F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4969D-48D4-4172-B678-7F90500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2E2D2-E13F-4983-8AF2-8D11CA9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2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3697-5F26-4AB6-85DA-29555657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52B77-F9CA-4924-8D28-9A071349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B9D3-BAA1-49F9-9741-56AB81F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B120C-55A0-4F81-B1C3-E1E6B2A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BA8FA-D42F-4D17-8704-B7BC9FC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96E3CE-DBDC-413F-887C-16F8BACB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3F0F1-11D3-4E30-893B-746AFDC7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878F1-27CC-4039-AF58-F564281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0033E-22C9-41F7-B43C-53EC6EF5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25420-6D4E-4963-AE21-6229EF8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752DB-2949-40CF-A085-194F933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790F-E004-4EE7-9FAF-873FC640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2FA05-6F4F-44BE-8C23-67A9F44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A562-0E8A-4D82-A19E-DC3F25E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A9534-A08F-400A-8123-150D8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2857-368F-44E1-95DC-9BE7DB7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A2774-0CCD-4C24-86F5-BF7C9098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487CC-46D4-49E8-8ADD-FA894763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29BFB-59BF-4180-B133-D9F63C1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BC6A-99BC-45F9-9B11-4B8799F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7310-ED65-4907-AB68-23E42E3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D7709-5972-4BD5-A05C-35F3AAE6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EDC17-19AA-4FEA-B0A7-6DC40DC8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3F1A-26A5-4059-9177-F95171AB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1329B-6F50-4484-A407-7AE8385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55261-F859-4E15-BEF9-4386809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04DF-4A96-4EAA-978E-58B858D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EDACA-9B30-4E45-B166-6E7EC057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119803-95F9-4363-B657-BCEFEC0C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6323E-7521-4B68-A7FC-6C7571BD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8A720-CA7A-48DA-BDDC-F51FF59C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24D3E1-12C3-4F01-B8EB-84B05F1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7FA15C-533D-45F3-B0F2-13FC917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C3329-15A8-4307-87EA-B86AB5F5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1FDD-BB50-421B-940B-246D6EE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39700-BE9C-4ABF-A7CC-C84102A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FAC35-F2E2-4DEB-94BB-C411C95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5F2E4-FA8E-47EB-9648-A19F8F8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3E8456-A21F-4AD8-9E85-E4BF16A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57FA0-4C0D-4636-BEB8-15BB5C2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57AFF-98CB-4059-A797-BCDAE0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C4CBD-A77B-4A83-9231-6A73EBA0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DB2AC-492E-441A-8578-C32D976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D3957-D34B-488F-A7B2-C63A7B73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D73D3-B21C-46A4-8E6F-B19F54F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A7C77-89F9-4BAE-9F1E-0256294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013B6-CC5D-41AF-AC80-189885A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FF744-7AF5-4916-B3B7-7A15562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4192A-04F7-41B2-9F33-774A3F64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7D716-AE3E-4064-8589-7B669694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5783B-24E4-4129-BAD6-9F55DD25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F2FEAE-49A4-46D9-963C-561E8CC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81FEE-7251-4CE8-A796-B9418819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DD559-2260-476A-85DD-FE042E8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57787-3E73-45CE-9E4D-FBA90CC3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B60A0-6EA2-420A-B559-BDEF7B70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2BA-2399-4208-9B55-9DABA0FBBB66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C43DA-9EA1-400A-A201-CF3984098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9306-C5B5-4B15-9BE6-00A1CC49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Сохранение скриншота элемента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10025" y="2536448"/>
            <a:ext cx="69719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import io</a:t>
            </a:r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from PIL import Image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el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driver.find_element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By.TAG_NAME</a:t>
            </a:r>
            <a:r>
              <a:rPr lang="en-US" sz="2200" dirty="0">
                <a:latin typeface="Consolas" panose="020B0609020204030204" pitchFamily="49" charset="0"/>
              </a:rPr>
              <a:t>, "</a:t>
            </a:r>
            <a:r>
              <a:rPr lang="en-US" sz="2200" dirty="0" err="1">
                <a:latin typeface="Consolas" panose="020B0609020204030204" pitchFamily="49" charset="0"/>
              </a:rPr>
              <a:t>img</a:t>
            </a:r>
            <a:r>
              <a:rPr lang="en-US" sz="22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screen_elemen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el.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screenshot_as_png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pic = </a:t>
            </a:r>
            <a:r>
              <a:rPr lang="en-US" sz="2200" dirty="0" err="1">
                <a:latin typeface="Consolas" panose="020B0609020204030204" pitchFamily="49" charset="0"/>
              </a:rPr>
              <a:t>Image.open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io.BytesIO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screen_elemen</a:t>
            </a:r>
            <a:r>
              <a:rPr lang="en-US" sz="22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pic.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save</a:t>
            </a:r>
            <a:r>
              <a:rPr lang="en-US" sz="2200" dirty="0">
                <a:latin typeface="Consolas" panose="020B0609020204030204" pitchFamily="49" charset="0"/>
              </a:rPr>
              <a:t>("element.png")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2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сделать скриншот заданной области?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95A377-5BD4-A9A1-E8D3-DAE72B1F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15" y="1717218"/>
            <a:ext cx="5999569" cy="477565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E99DF1-C1D6-3258-857C-5E496DBF8EBF}"/>
              </a:ext>
            </a:extLst>
          </p:cNvPr>
          <p:cNvSpPr/>
          <p:nvPr/>
        </p:nvSpPr>
        <p:spPr>
          <a:xfrm>
            <a:off x="4461611" y="3755132"/>
            <a:ext cx="1459684" cy="1082180"/>
          </a:xfrm>
          <a:prstGeom prst="rect">
            <a:avLst/>
          </a:prstGeom>
          <a:solidFill>
            <a:srgbClr val="C00000">
              <a:alpha val="33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5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397"/>
            <a:ext cx="10515600" cy="23972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Selenium</a:t>
            </a:r>
            <a:br>
              <a:rPr lang="ru-RU" dirty="0"/>
            </a:br>
            <a:r>
              <a:rPr lang="ru-RU" dirty="0"/>
              <a:t>загрузка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загрузки нужных ресурсов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35541" y="1690688"/>
            <a:ext cx="69209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2400" dirty="0"/>
              <a:t>Найти нужный элемент с помощью функции </a:t>
            </a:r>
            <a:r>
              <a:rPr lang="en-US" sz="2400" dirty="0" err="1">
                <a:solidFill>
                  <a:srgbClr val="C00000"/>
                </a:solidFill>
              </a:rPr>
              <a:t>find_element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>
                <a:solidFill>
                  <a:srgbClr val="C00000"/>
                </a:solidFill>
              </a:rPr>
              <a:t>find_elements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из библиотеки </a:t>
            </a:r>
            <a:r>
              <a:rPr lang="en-US" sz="2400" dirty="0"/>
              <a:t>Selenium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ru-RU" sz="2400" dirty="0"/>
              <a:t>Получить ссылку на нужный ресурс, используя нужный атрибут. Это может быть </a:t>
            </a:r>
            <a:r>
              <a:rPr lang="en-US" sz="2400" dirty="0" err="1">
                <a:solidFill>
                  <a:srgbClr val="C00000"/>
                </a:solidFill>
              </a:rPr>
              <a:t>src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>
                <a:solidFill>
                  <a:srgbClr val="C00000"/>
                </a:solidFill>
              </a:rPr>
              <a:t>href</a:t>
            </a: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ru-RU" sz="2400" dirty="0"/>
              <a:t>Загрузить нужный ресурс</a:t>
            </a:r>
            <a:br>
              <a:rPr lang="ru-RU" sz="2400" dirty="0"/>
            </a:br>
            <a:r>
              <a:rPr lang="ru-RU" sz="2400" dirty="0"/>
              <a:t>3.1. С помощью библиотек: </a:t>
            </a:r>
            <a:r>
              <a:rPr lang="en-US" sz="2400" dirty="0" err="1">
                <a:solidFill>
                  <a:srgbClr val="C00000"/>
                </a:solidFill>
              </a:rPr>
              <a:t>urllib</a:t>
            </a:r>
            <a:r>
              <a:rPr lang="ru-RU" sz="2400" dirty="0"/>
              <a:t>,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requests</a:t>
            </a:r>
            <a:r>
              <a:rPr lang="ru-RU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cURL</a:t>
            </a:r>
            <a:br>
              <a:rPr lang="ru-RU" sz="2400" dirty="0">
                <a:solidFill>
                  <a:srgbClr val="C00000"/>
                </a:solidFill>
              </a:rPr>
            </a:br>
            <a:r>
              <a:rPr lang="ru-RU" sz="2400" dirty="0"/>
              <a:t>3.</a:t>
            </a:r>
            <a:r>
              <a:rPr lang="en-US" sz="2400" dirty="0"/>
              <a:t>2</a:t>
            </a:r>
            <a:r>
              <a:rPr lang="ru-RU" sz="2400" dirty="0"/>
              <a:t>. С помощью внутреннего </a:t>
            </a:r>
            <a:r>
              <a:rPr lang="ru-RU" sz="2400" dirty="0">
                <a:solidFill>
                  <a:srgbClr val="C00000"/>
                </a:solidFill>
              </a:rPr>
              <a:t>прокси</a:t>
            </a:r>
            <a:br>
              <a:rPr lang="en-US" sz="2400" dirty="0"/>
            </a:br>
            <a:r>
              <a:rPr lang="en-US" sz="2400" dirty="0"/>
              <a:t>3.3. </a:t>
            </a:r>
            <a:r>
              <a:rPr lang="ru-RU" sz="2400" dirty="0"/>
              <a:t>С помощью библиотеки </a:t>
            </a:r>
            <a:r>
              <a:rPr lang="en-US" sz="2400" dirty="0" err="1">
                <a:solidFill>
                  <a:srgbClr val="C00000"/>
                </a:solidFill>
              </a:rPr>
              <a:t>pyautogui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dirty="0" err="1">
                <a:solidFill>
                  <a:srgbClr val="C00000"/>
                </a:solidFill>
              </a:rPr>
              <a:t>urllib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379403" y="2374084"/>
            <a:ext cx="74331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# </a:t>
            </a:r>
            <a:r>
              <a:rPr lang="ru-RU" sz="2400" dirty="0"/>
              <a:t>Находим элемент, содержащий картинку на странице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 err="1"/>
              <a:t>img</a:t>
            </a:r>
            <a:r>
              <a:rPr lang="en-US" sz="2400" dirty="0"/>
              <a:t> = </a:t>
            </a:r>
            <a:r>
              <a:rPr lang="en-US" sz="2400" dirty="0" err="1"/>
              <a:t>driver.find_element</a:t>
            </a:r>
            <a:r>
              <a:rPr lang="en-US" sz="2400" dirty="0"/>
              <a:t>(</a:t>
            </a:r>
            <a:r>
              <a:rPr lang="en-US" sz="2400" dirty="0" err="1"/>
              <a:t>By.TAG_NAME</a:t>
            </a:r>
            <a:r>
              <a:rPr lang="en-US" sz="2400" dirty="0"/>
              <a:t>, "</a:t>
            </a:r>
            <a:r>
              <a:rPr lang="en-US" sz="2400" dirty="0" err="1"/>
              <a:t>img</a:t>
            </a:r>
            <a:r>
              <a:rPr lang="en-US" sz="2400" dirty="0"/>
              <a:t>")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accent6"/>
                </a:solidFill>
              </a:rPr>
              <a:t>src</a:t>
            </a:r>
            <a:r>
              <a:rPr lang="en-US" sz="2400" dirty="0"/>
              <a:t> = </a:t>
            </a:r>
            <a:r>
              <a:rPr lang="en-US" sz="2400" dirty="0" err="1"/>
              <a:t>img.get_attribute</a:t>
            </a:r>
            <a:r>
              <a:rPr lang="en-US" sz="2400" dirty="0"/>
              <a:t>(</a:t>
            </a:r>
            <a:r>
              <a:rPr lang="ru-RU" sz="2400" dirty="0"/>
              <a:t>"</a:t>
            </a:r>
            <a:r>
              <a:rPr lang="en-US" sz="2400" dirty="0" err="1"/>
              <a:t>src</a:t>
            </a:r>
            <a:r>
              <a:rPr lang="ru-RU" sz="2400" dirty="0"/>
              <a:t>"</a:t>
            </a:r>
            <a:r>
              <a:rPr lang="en-US" sz="2400" dirty="0"/>
              <a:t>)</a:t>
            </a:r>
            <a:endParaRPr lang="ru-RU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# </a:t>
            </a:r>
            <a:r>
              <a:rPr lang="ru-RU" sz="2400" dirty="0"/>
              <a:t>Загружаем картинку в файл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rgbClr val="C00000"/>
                </a:solidFill>
              </a:rPr>
              <a:t>urllib.urlretrieve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</a:rPr>
              <a:t>src</a:t>
            </a:r>
            <a:r>
              <a:rPr lang="en-US" sz="2400" dirty="0"/>
              <a:t>, "imagefile.png")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dirty="0">
                <a:solidFill>
                  <a:srgbClr val="C00000"/>
                </a:solidFill>
              </a:rPr>
              <a:t>requests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454904" y="1690688"/>
            <a:ext cx="74331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# </a:t>
            </a:r>
            <a:r>
              <a:rPr lang="ru-RU" sz="2400" dirty="0"/>
              <a:t>Находим элемент, содержащий картинку на странице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img</a:t>
            </a:r>
            <a:r>
              <a:rPr lang="en-US" sz="2400" dirty="0"/>
              <a:t> = </a:t>
            </a:r>
            <a:r>
              <a:rPr lang="en-US" sz="2400" dirty="0" err="1"/>
              <a:t>driver.find_element</a:t>
            </a:r>
            <a:r>
              <a:rPr lang="en-US" sz="2400" dirty="0"/>
              <a:t>(</a:t>
            </a:r>
            <a:r>
              <a:rPr lang="en-US" sz="2400" dirty="0" err="1"/>
              <a:t>By.TAG_NAME</a:t>
            </a:r>
            <a:r>
              <a:rPr lang="en-US" sz="2400" dirty="0"/>
              <a:t>, "</a:t>
            </a:r>
            <a:r>
              <a:rPr lang="en-US" sz="2400" dirty="0" err="1"/>
              <a:t>img</a:t>
            </a:r>
            <a:r>
              <a:rPr lang="en-US" sz="2400" dirty="0"/>
              <a:t>")</a:t>
            </a:r>
          </a:p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chemeClr val="accent6"/>
                </a:solidFill>
              </a:rPr>
              <a:t>src</a:t>
            </a:r>
            <a:r>
              <a:rPr lang="en-US" sz="2400" dirty="0"/>
              <a:t> = </a:t>
            </a:r>
            <a:r>
              <a:rPr lang="en-US" sz="2400" dirty="0" err="1"/>
              <a:t>img.get_attribute</a:t>
            </a:r>
            <a:r>
              <a:rPr lang="en-US" sz="2400" dirty="0"/>
              <a:t>(</a:t>
            </a:r>
            <a:r>
              <a:rPr lang="ru-RU" sz="2400" dirty="0"/>
              <a:t>"</a:t>
            </a:r>
            <a:r>
              <a:rPr lang="en-US" sz="2400" dirty="0" err="1"/>
              <a:t>src</a:t>
            </a:r>
            <a:r>
              <a:rPr lang="ru-RU" sz="2400" dirty="0"/>
              <a:t>"</a:t>
            </a:r>
            <a:r>
              <a:rPr lang="en-US" sz="2400" dirty="0"/>
              <a:t>)</a:t>
            </a:r>
            <a:endParaRPr lang="ru-RU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# </a:t>
            </a:r>
            <a:r>
              <a:rPr lang="ru-RU" sz="2400" dirty="0"/>
              <a:t>Загружаем картинку в файл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reponse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C00000"/>
                </a:solidFill>
              </a:rPr>
              <a:t>requests.get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</a:rPr>
              <a:t>src</a:t>
            </a:r>
            <a:r>
              <a:rPr lang="en-US" sz="24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dirty="0" err="1"/>
              <a:t>reponse.status_code</a:t>
            </a:r>
            <a:r>
              <a:rPr lang="en-US" sz="2400" dirty="0"/>
              <a:t> == 200: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   with open("file.jpg","</a:t>
            </a:r>
            <a:r>
              <a:rPr lang="en-US" sz="2400" dirty="0" err="1"/>
              <a:t>wb</a:t>
            </a:r>
            <a:r>
              <a:rPr lang="en-US" sz="2400" dirty="0"/>
              <a:t>") as file: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file.write</a:t>
            </a:r>
            <a:r>
              <a:rPr lang="en-US" sz="2400" dirty="0"/>
              <a:t>(</a:t>
            </a:r>
            <a:r>
              <a:rPr lang="en-US" sz="2400" dirty="0" err="1"/>
              <a:t>reponse.content</a:t>
            </a:r>
            <a:r>
              <a:rPr lang="en-US" sz="2400" dirty="0"/>
              <a:t>)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0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dirty="0" err="1">
                <a:solidFill>
                  <a:srgbClr val="C00000"/>
                </a:solidFill>
              </a:rPr>
              <a:t>cURL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50784" y="2068193"/>
            <a:ext cx="689043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Напишите загрузку картинок с помощью </a:t>
            </a:r>
            <a:r>
              <a:rPr lang="en-US" sz="2400" dirty="0" err="1"/>
              <a:t>cURL</a:t>
            </a:r>
            <a:r>
              <a:rPr lang="en-US" sz="2400" dirty="0"/>
              <a:t> </a:t>
            </a:r>
            <a:r>
              <a:rPr lang="ru-RU" sz="2400" dirty="0"/>
              <a:t>самостоятельно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ru-RU" sz="2400" dirty="0"/>
              <a:t>подставьте </a:t>
            </a:r>
            <a:r>
              <a:rPr lang="en-US" sz="2400" dirty="0"/>
              <a:t>user-agent</a:t>
            </a:r>
            <a:r>
              <a:rPr lang="ru-RU" sz="2400" dirty="0"/>
              <a:t>, аналогичный тому, что в браузере для </a:t>
            </a:r>
            <a:r>
              <a:rPr lang="en-US" sz="2400" dirty="0"/>
              <a:t>Selenium;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arenR"/>
            </a:pPr>
            <a:r>
              <a:rPr lang="ru-RU" sz="2400" dirty="0"/>
              <a:t>подставьте </a:t>
            </a:r>
            <a:r>
              <a:rPr lang="en-US" sz="2400" dirty="0"/>
              <a:t>cookies </a:t>
            </a:r>
            <a:r>
              <a:rPr lang="ru-RU" sz="2400" dirty="0"/>
              <a:t>в </a:t>
            </a:r>
            <a:r>
              <a:rPr lang="en-US" sz="2400" dirty="0" err="1"/>
              <a:t>pycurl</a:t>
            </a:r>
            <a:r>
              <a:rPr lang="ru-RU" sz="2400" dirty="0"/>
              <a:t>, предварительно получив их из </a:t>
            </a:r>
            <a:r>
              <a:rPr lang="en-US" sz="2400" dirty="0"/>
              <a:t>Selenium.</a:t>
            </a:r>
          </a:p>
        </p:txBody>
      </p:sp>
    </p:spTree>
    <p:extLst>
      <p:ext uri="{BB962C8B-B14F-4D97-AF65-F5344CB8AC3E}">
        <p14:creationId xmlns:p14="http://schemas.microsoft.com/office/powerpoint/2010/main" val="350259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dirty="0">
                <a:solidFill>
                  <a:srgbClr val="C00000"/>
                </a:solidFill>
              </a:rPr>
              <a:t>proxy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2C0725-DA92-CA81-9110-DC859AFE0640}"/>
              </a:ext>
            </a:extLst>
          </p:cNvPr>
          <p:cNvSpPr/>
          <p:nvPr/>
        </p:nvSpPr>
        <p:spPr>
          <a:xfrm>
            <a:off x="1551963" y="2077962"/>
            <a:ext cx="2567031" cy="149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WebDriver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16F8B2-C246-8FD9-471B-3034A0F33CA1}"/>
              </a:ext>
            </a:extLst>
          </p:cNvPr>
          <p:cNvSpPr/>
          <p:nvPr/>
        </p:nvSpPr>
        <p:spPr>
          <a:xfrm>
            <a:off x="5338195" y="2077962"/>
            <a:ext cx="1515610" cy="1493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BEB92E-6106-D2B0-C589-3F4A8609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35" y="1924862"/>
            <a:ext cx="2260602" cy="1799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D43E4-4358-95BF-54E3-9A4A9A7C0209}"/>
              </a:ext>
            </a:extLst>
          </p:cNvPr>
          <p:cNvSpPr txBox="1"/>
          <p:nvPr/>
        </p:nvSpPr>
        <p:spPr>
          <a:xfrm>
            <a:off x="9201371" y="2505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F9301F1-0222-BABA-0642-363217CD581E}"/>
              </a:ext>
            </a:extLst>
          </p:cNvPr>
          <p:cNvSpPr/>
          <p:nvPr/>
        </p:nvSpPr>
        <p:spPr>
          <a:xfrm>
            <a:off x="4510755" y="3871246"/>
            <a:ext cx="3170489" cy="159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Функции сохранения всего контента на диск.</a:t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dirty="0">
                <a:solidFill>
                  <a:srgbClr val="C00000"/>
                </a:solidFill>
              </a:rPr>
              <a:t>Далее там можно найти любой файл.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E7F4CEC-CB4D-038A-0D03-C1AEE272D8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18994" y="2824582"/>
            <a:ext cx="1219201" cy="0"/>
          </a:xfrm>
          <a:prstGeom prst="straightConnector1">
            <a:avLst/>
          </a:prstGeom>
          <a:ln w="317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60045C2-C674-A56F-0B54-F0818F57253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853805" y="2824582"/>
            <a:ext cx="1525630" cy="0"/>
          </a:xfrm>
          <a:prstGeom prst="straightConnector1">
            <a:avLst/>
          </a:prstGeom>
          <a:ln w="317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890CB2A-693E-473F-BAA6-F7FD8A5FEA0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096000" y="3571202"/>
            <a:ext cx="0" cy="300044"/>
          </a:xfrm>
          <a:prstGeom prst="straightConnector1">
            <a:avLst/>
          </a:prstGeom>
          <a:ln w="317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0BF83B-C471-E1F1-4C54-C52419312D4B}"/>
              </a:ext>
            </a:extLst>
          </p:cNvPr>
          <p:cNvSpPr txBox="1"/>
          <p:nvPr/>
        </p:nvSpPr>
        <p:spPr>
          <a:xfrm>
            <a:off x="3047287" y="576935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Готовые решения: </a:t>
            </a:r>
            <a:r>
              <a:rPr lang="ru-RU" dirty="0" err="1"/>
              <a:t>BrowserUpProxy</a:t>
            </a:r>
            <a:r>
              <a:rPr lang="ru-RU" dirty="0"/>
              <a:t> </a:t>
            </a:r>
            <a:r>
              <a:rPr lang="ru-RU" dirty="0" err="1"/>
              <a:t>BrowserMobProxy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55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с помощью </a:t>
            </a:r>
            <a:r>
              <a:rPr lang="en-US" sz="4400" dirty="0" err="1">
                <a:solidFill>
                  <a:srgbClr val="C00000"/>
                </a:solidFill>
              </a:rPr>
              <a:t>py</a:t>
            </a:r>
            <a:r>
              <a:rPr lang="en-US" dirty="0" err="1">
                <a:solidFill>
                  <a:srgbClr val="C00000"/>
                </a:solidFill>
              </a:rPr>
              <a:t>A</a:t>
            </a:r>
            <a:r>
              <a:rPr lang="en-US" sz="4400" dirty="0" err="1">
                <a:solidFill>
                  <a:srgbClr val="C00000"/>
                </a:solidFill>
              </a:rPr>
              <a:t>utoGUI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17546" y="2222017"/>
            <a:ext cx="69569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err="1"/>
              <a:t>pyAutoGUI</a:t>
            </a:r>
            <a:r>
              <a:rPr lang="en-US" sz="2400" dirty="0"/>
              <a:t> – </a:t>
            </a:r>
            <a:r>
              <a:rPr lang="ru-RU" sz="2400" dirty="0"/>
              <a:t>это библиотека, позволяющая управлять клавиатурой и мышью в любом десктопном приложении. Часто применяется для тестирования приложений.</a:t>
            </a:r>
          </a:p>
          <a:p>
            <a:pPr>
              <a:spcAft>
                <a:spcPts val="600"/>
              </a:spcAft>
            </a:pPr>
            <a:endParaRPr lang="ru-RU" sz="2400" dirty="0"/>
          </a:p>
          <a:p>
            <a:pPr>
              <a:spcAft>
                <a:spcPts val="600"/>
              </a:spcAft>
            </a:pPr>
            <a:r>
              <a:rPr lang="ru-RU" sz="2400" dirty="0"/>
              <a:t>В нашем случае мы можем управлять браузером, который открыл </a:t>
            </a:r>
            <a:r>
              <a:rPr lang="en-US" sz="2400" dirty="0"/>
              <a:t>WebDriver </a:t>
            </a:r>
            <a:r>
              <a:rPr lang="ru-RU" sz="2400" dirty="0"/>
              <a:t>из библиотеки </a:t>
            </a:r>
            <a:r>
              <a:rPr lang="en-US" sz="2400" dirty="0"/>
              <a:t>Selenium.</a:t>
            </a:r>
          </a:p>
        </p:txBody>
      </p:sp>
    </p:spTree>
    <p:extLst>
      <p:ext uri="{BB962C8B-B14F-4D97-AF65-F5344CB8AC3E}">
        <p14:creationId xmlns:p14="http://schemas.microsoft.com/office/powerpoint/2010/main" val="214183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Сохранение скриншота всей страницы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838200" y="2250211"/>
            <a:ext cx="108141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Вариант 1</a:t>
            </a:r>
          </a:p>
          <a:p>
            <a:pPr>
              <a:spcAft>
                <a:spcPts val="1200"/>
              </a:spcAft>
            </a:pPr>
            <a:r>
              <a:rPr lang="en-US" sz="2200" dirty="0" err="1">
                <a:latin typeface="Consolas" panose="020B0609020204030204" pitchFamily="49" charset="0"/>
              </a:rPr>
              <a:t>driver.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save_screenshot</a:t>
            </a:r>
            <a:r>
              <a:rPr lang="en-US" sz="2200" dirty="0">
                <a:latin typeface="Consolas" panose="020B0609020204030204" pitchFamily="49" charset="0"/>
              </a:rPr>
              <a:t>("screenshot.png")</a:t>
            </a:r>
            <a:endParaRPr lang="ru-RU" sz="2200" dirty="0"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endParaRPr lang="ru-RU" sz="2400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</a:pPr>
            <a:r>
              <a:rPr lang="ru-RU" sz="2400" b="1" dirty="0"/>
              <a:t>Вариант 2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file </a:t>
            </a:r>
            <a:r>
              <a:rPr lang="ru-RU" sz="2200" dirty="0">
                <a:latin typeface="Consolas" panose="020B0609020204030204" pitchFamily="49" charset="0"/>
              </a:rPr>
              <a:t>= </a:t>
            </a:r>
            <a:r>
              <a:rPr lang="en-US" sz="2200" dirty="0">
                <a:latin typeface="Consolas" panose="020B0609020204030204" pitchFamily="49" charset="0"/>
              </a:rPr>
              <a:t>open("screenshot.png", "</a:t>
            </a:r>
            <a:r>
              <a:rPr lang="en-US" sz="2200" dirty="0" err="1">
                <a:latin typeface="Consolas" panose="020B0609020204030204" pitchFamily="49" charset="0"/>
              </a:rPr>
              <a:t>wb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ru-RU" sz="2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file.write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driver.find_element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By.TAG_NAME</a:t>
            </a:r>
            <a:r>
              <a:rPr lang="en-US" sz="2200" dirty="0">
                <a:latin typeface="Consolas" panose="020B0609020204030204" pitchFamily="49" charset="0"/>
              </a:rPr>
              <a:t>, '</a:t>
            </a:r>
            <a:r>
              <a:rPr lang="en-US" sz="2200" dirty="0" err="1">
                <a:latin typeface="Consolas" panose="020B0609020204030204" pitchFamily="49" charset="0"/>
              </a:rPr>
              <a:t>img</a:t>
            </a:r>
            <a:r>
              <a:rPr lang="en-US" sz="2200" dirty="0">
                <a:latin typeface="Consolas" panose="020B0609020204030204" pitchFamily="49" charset="0"/>
              </a:rPr>
              <a:t>').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screenshot_as_png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42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9913</TotalTime>
  <Words>441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Selenium загрузка изображений</vt:lpstr>
      <vt:lpstr>Алгоритм загрузки нужных ресурсов</vt:lpstr>
      <vt:lpstr>Загрузка с помощью urllib</vt:lpstr>
      <vt:lpstr>Загрузка с помощью requests</vt:lpstr>
      <vt:lpstr>Загрузка с помощью cURL</vt:lpstr>
      <vt:lpstr>Загрузка с помощью proxy</vt:lpstr>
      <vt:lpstr>Загрузка с помощью pyAutoGUI</vt:lpstr>
      <vt:lpstr>Сохранение скриншота всей страницы</vt:lpstr>
      <vt:lpstr>Сохранение скриншота элемента</vt:lpstr>
      <vt:lpstr>Как сделать скриншот заданной области?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Arkady Romanov</dc:creator>
  <cp:lastModifiedBy>Spaceship24</cp:lastModifiedBy>
  <cp:revision>120</cp:revision>
  <dcterms:created xsi:type="dcterms:W3CDTF">2021-08-30T18:18:52Z</dcterms:created>
  <dcterms:modified xsi:type="dcterms:W3CDTF">2022-11-15T09:17:52Z</dcterms:modified>
</cp:coreProperties>
</file>