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9" r:id="rId3"/>
    <p:sldId id="314" r:id="rId4"/>
    <p:sldId id="319" r:id="rId5"/>
    <p:sldId id="326" r:id="rId6"/>
    <p:sldId id="324" r:id="rId7"/>
    <p:sldId id="327" r:id="rId8"/>
    <p:sldId id="329" r:id="rId9"/>
    <p:sldId id="32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9C9E-EDD5-7B47-92B4-20B51F40E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9D4B94-2A26-84BC-E8A5-01B55DE38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C395C8-1E11-18B3-C633-71CDB7B0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546C7E-BFB3-F05C-8D03-FA6231A5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87561B-B196-E31C-C683-47C61743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72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F954F-94D3-4B80-C063-C03F9EBB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498553-2167-CE01-F213-DE0389D7D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E9C61-B0A0-96F3-32B8-AD524FEA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264C4-E339-511B-6ED9-EC7AC83D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EDAE89-9EF8-21C8-3BD9-A1654F80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50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669DA7-D576-DEA8-FA23-E568E0E2E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2E555B-56B4-8E80-FF49-5048021C6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FE904-C3BF-61E8-F968-533882B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A8A83F-5CCA-C0AC-EDAB-D3E2AA35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D8A5D7-C5EF-7E34-4F83-2DE2CD63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6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92459-FF8B-B4FF-4B63-9CC2848D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40432-C8C9-F7D6-C47C-C53D503C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F4557-C107-FFA3-DF75-A27061CF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6DE560-401F-5AED-2D88-1933540B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657A60-317B-5093-664A-068D41CD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24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126B4-F83B-D140-4A0D-4993CE3A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CD097-4F03-BDD8-7761-9BA041C3E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536234-E664-E4B6-5730-1EEAA888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32143-E359-B763-4AC8-3AE80BA2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32E4A-8071-328B-91B5-D90928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42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41FB0-7AB3-3FC3-8F0C-706AA686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D0696-E386-A14A-F272-6BDF2857A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5182D0-5232-4253-3847-1E1391BBB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6081D0-CD07-7D5C-1E7E-9D83D5A7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895D1B-D8D6-548C-697A-1BA97A81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004161-507A-3668-D38B-35C2B6CF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0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97E06-208B-710F-3147-21DE800F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AA8450-907F-156F-1561-62573798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5AE4E5-C387-7E81-BE72-A489B8884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C0F094-6934-4D80-DCBD-A68C9B6BC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FFF33F-7156-7969-70EC-7F688071C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420079-78D5-8ED6-6A79-7336EF8F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14323A-21B1-5C16-9FD7-3FAA8FF9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BE63F8-20D3-1962-F3B1-A15AD086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35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7FF13-413F-4930-DE28-489EB4CB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496127-D12A-66FE-EFC4-F52D4F22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E88FFA-CF8A-010E-EF9D-33A816E2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B581D5-76B7-60A1-343E-902FF7B8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63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61E894-5EE6-09B5-C6FC-60ED937D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BECAD4-081D-60A0-EA2C-8DE0F754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A3A17B-F45D-9AF2-8809-A0F99CBD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88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935EC-3D57-F4A7-4396-F1363A3A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CAC94-2680-AB43-B30E-D45922B0C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E9C138-7562-0AEC-B463-FC672BE14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B0A0E-9505-C714-E1BE-C0A1EA31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B0E23B-3A89-DCCA-BC0E-F508E105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6DCBB6-4757-66BF-4A63-E5A7E33F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18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DD63E-E6EB-8E06-6680-96FEA050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C87C43-7D77-88DE-7971-0B8D1CD1A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A1D64D-B07F-F7D9-D563-22C3171B7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76B601-BCAE-4DB7-DB9D-57D4BE16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CE8BAB-BD08-4060-4997-8A26312A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C49433-8E43-0F89-6443-1A146101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52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754CA-4081-EE0D-CFE6-C0CC5BDF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AABAE0-3991-F40C-CE32-4A3A06CFB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EA444A-1F39-4E87-58A6-B6563CD0B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ADA3B9-4A16-819F-66C4-60AE70261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D9537D-F04A-169C-B258-D851553F0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3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</a:t>
            </a:r>
            <a:r>
              <a:rPr lang="en-US" dirty="0"/>
              <a:t> </a:t>
            </a:r>
            <a:r>
              <a:rPr lang="ru-RU" dirty="0"/>
              <a:t>сбора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обработки</a:t>
            </a:r>
            <a:r>
              <a:rPr lang="en-US" dirty="0"/>
              <a:t> </a:t>
            </a:r>
            <a:r>
              <a:rPr lang="ru-RU" dirty="0"/>
              <a:t>информации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0397"/>
            <a:ext cx="10515600" cy="23972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You-Get</a:t>
            </a:r>
            <a:br>
              <a:rPr lang="en-US" dirty="0"/>
            </a:br>
            <a:r>
              <a:rPr lang="ru-RU" dirty="0"/>
              <a:t>Консольная утилита для загрузки медиа-контента с сайтов</a:t>
            </a:r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</a:t>
            </a:r>
            <a:r>
              <a:rPr lang="en-US" dirty="0"/>
              <a:t>You-Get</a:t>
            </a:r>
            <a:r>
              <a:rPr lang="ru-RU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628781" y="1949665"/>
            <a:ext cx="72968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/>
              <a:t>You-Get</a:t>
            </a:r>
            <a:r>
              <a:rPr lang="en-US" sz="2400" dirty="0"/>
              <a:t> – </a:t>
            </a:r>
            <a:r>
              <a:rPr lang="ru-RU" sz="2400" dirty="0"/>
              <a:t>это консольная утилита для загрузки любого медиа-содержимого написанная на Python.</a:t>
            </a:r>
          </a:p>
          <a:p>
            <a:pPr>
              <a:spcAft>
                <a:spcPts val="1200"/>
              </a:spcAft>
            </a:pPr>
            <a:r>
              <a:rPr lang="ru-RU" sz="2400" b="1" dirty="0"/>
              <a:t>С её помощью, в частности, можно загружать: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Видео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Изображения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Аудио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Ролики</a:t>
            </a:r>
          </a:p>
          <a:p>
            <a:pPr>
              <a:spcAft>
                <a:spcPts val="600"/>
              </a:spcAft>
            </a:pPr>
            <a:r>
              <a:rPr lang="ru-RU" sz="2400" dirty="0"/>
              <a:t>Только с сайтов: </a:t>
            </a:r>
            <a:r>
              <a:rPr lang="en-US" sz="2400" dirty="0" err="1"/>
              <a:t>Youtube</a:t>
            </a:r>
            <a:r>
              <a:rPr lang="ru-RU" sz="2400" dirty="0"/>
              <a:t>, </a:t>
            </a:r>
            <a:r>
              <a:rPr lang="en-US" sz="2400" dirty="0"/>
              <a:t>VK, Twitter</a:t>
            </a:r>
            <a:r>
              <a:rPr lang="ru-RU" sz="2400" dirty="0"/>
              <a:t>, </a:t>
            </a:r>
            <a:r>
              <a:rPr lang="en-US" sz="2400" dirty="0"/>
              <a:t>Instagram, TikTok</a:t>
            </a:r>
            <a:br>
              <a:rPr lang="ru-RU" sz="2400" dirty="0"/>
            </a:br>
            <a:r>
              <a:rPr lang="ru-RU" sz="2400" dirty="0"/>
              <a:t>Полный список: </a:t>
            </a:r>
            <a:r>
              <a:rPr lang="en-US" sz="2400" dirty="0">
                <a:solidFill>
                  <a:schemeClr val="accent1"/>
                </a:solidFill>
              </a:rPr>
              <a:t>https://you-get.org/#supported-sites</a:t>
            </a:r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Особенности </a:t>
            </a:r>
            <a:r>
              <a:rPr lang="en-US" dirty="0"/>
              <a:t>You-Get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6C86A-9B90-DEEE-3DB2-095FCEF83E0D}"/>
              </a:ext>
            </a:extLst>
          </p:cNvPr>
          <p:cNvSpPr txBox="1"/>
          <p:nvPr/>
        </p:nvSpPr>
        <p:spPr>
          <a:xfrm>
            <a:off x="2268961" y="2163273"/>
            <a:ext cx="765407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400" dirty="0"/>
              <a:t>Для определения форматов медиа-содержимого используется библиотека </a:t>
            </a:r>
            <a:r>
              <a:rPr lang="ru-RU" sz="2400" dirty="0" err="1"/>
              <a:t>FFmpeg</a:t>
            </a:r>
            <a:r>
              <a:rPr lang="ru-RU" sz="2400" dirty="0"/>
              <a:t> или </a:t>
            </a:r>
            <a:r>
              <a:rPr lang="ru-RU" sz="2400" dirty="0" err="1"/>
              <a:t>Libav</a:t>
            </a:r>
            <a:r>
              <a:rPr lang="ru-RU" sz="2400" dirty="0"/>
              <a:t>, опционально может использоваться утилита </a:t>
            </a:r>
            <a:r>
              <a:rPr lang="ru-RU" sz="2400" dirty="0" err="1"/>
              <a:t>RTMPDump</a:t>
            </a:r>
            <a:r>
              <a:rPr lang="ru-RU" sz="2400" dirty="0"/>
              <a:t>.</a:t>
            </a:r>
          </a:p>
          <a:p>
            <a:pPr>
              <a:spcAft>
                <a:spcPts val="1800"/>
              </a:spcAft>
            </a:pPr>
            <a:r>
              <a:rPr lang="ru-RU" sz="2400" dirty="0"/>
              <a:t>Утилита ищет контент со знакомых сайтов на любой странице. При этом загрузка обычных медиа-файлов не производится.</a:t>
            </a:r>
          </a:p>
          <a:p>
            <a:pPr>
              <a:spcAft>
                <a:spcPts val="1800"/>
              </a:spcAft>
            </a:pPr>
            <a:r>
              <a:rPr lang="ru-RU" sz="2400" dirty="0"/>
              <a:t>Загружается контент содержащийся в ссылках. Например, для тегов </a:t>
            </a: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&gt; </a:t>
            </a:r>
            <a:r>
              <a:rPr lang="ru-RU" sz="2400" dirty="0"/>
              <a:t>контент не загружается</a:t>
            </a:r>
          </a:p>
        </p:txBody>
      </p:sp>
    </p:spTree>
    <p:extLst>
      <p:ext uri="{BB962C8B-B14F-4D97-AF65-F5344CB8AC3E}">
        <p14:creationId xmlns:p14="http://schemas.microsoft.com/office/powerpoint/2010/main" val="132962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Установка </a:t>
            </a:r>
            <a:r>
              <a:rPr lang="en-US" dirty="0"/>
              <a:t>You-Get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034048" y="2465319"/>
            <a:ext cx="81239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Базовая установка стабильной версии </a:t>
            </a:r>
            <a:r>
              <a:rPr lang="en-US" sz="2400" b="1" dirty="0"/>
              <a:t>You-Get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pip3</a:t>
            </a:r>
            <a:r>
              <a:rPr lang="en-US" sz="2400" dirty="0">
                <a:latin typeface="Consolas" panose="020B0609020204030204" pitchFamily="49" charset="0"/>
              </a:rPr>
              <a:t> install --upgrade you-get</a:t>
            </a:r>
          </a:p>
          <a:p>
            <a:pPr>
              <a:spcAft>
                <a:spcPts val="1200"/>
              </a:spcAft>
            </a:pPr>
            <a:endParaRPr lang="ru-RU" sz="2400" i="1" dirty="0"/>
          </a:p>
          <a:p>
            <a:pPr>
              <a:spcAft>
                <a:spcPts val="1200"/>
              </a:spcAft>
            </a:pPr>
            <a:r>
              <a:rPr lang="ru-RU" sz="2400" b="1" dirty="0"/>
              <a:t>Установка новой версии (не </a:t>
            </a:r>
            <a:r>
              <a:rPr lang="en-US" sz="2400" b="1" dirty="0"/>
              <a:t>stable)</a:t>
            </a:r>
            <a:r>
              <a:rPr lang="ru-RU" sz="2400" b="1" dirty="0"/>
              <a:t>:</a:t>
            </a:r>
          </a:p>
          <a:p>
            <a:pPr>
              <a:spcAft>
                <a:spcPts val="1200"/>
              </a:spcAft>
            </a:pPr>
            <a:r>
              <a:rPr lang="sv-SE" sz="2400" b="1" dirty="0">
                <a:latin typeface="Consolas" panose="020B0609020204030204" pitchFamily="49" charset="0"/>
              </a:rPr>
              <a:t>pip3 </a:t>
            </a:r>
            <a:r>
              <a:rPr lang="sv-SE" sz="2400" dirty="0">
                <a:latin typeface="Consolas" panose="020B0609020204030204" pitchFamily="49" charset="0"/>
              </a:rPr>
              <a:t>install --upgrade git+https://github.com/soimort/you-get@develop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6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Базовые опции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1913738" y="2559625"/>
            <a:ext cx="836452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Загрузка всего контента на странице: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http://ithub.role.ru/download_media.html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ru-RU" sz="2400" b="1" dirty="0"/>
              <a:t>Загрузка конкретного ролика: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https://youtu.be/YEpU27W2ZAw</a:t>
            </a:r>
          </a:p>
          <a:p>
            <a:pPr>
              <a:spcAft>
                <a:spcPts val="120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010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Базовые опции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1913738" y="2559625"/>
            <a:ext cx="836452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Посмотреть список разрешений для видеоролика: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-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https://youtu.be/YEpU27W2ZAw</a:t>
            </a:r>
          </a:p>
          <a:p>
            <a:pPr>
              <a:spcAft>
                <a:spcPts val="1200"/>
              </a:spcAft>
            </a:pPr>
            <a:endParaRPr lang="ru-RU" sz="2400" dirty="0"/>
          </a:p>
          <a:p>
            <a:pPr>
              <a:spcAft>
                <a:spcPts val="1200"/>
              </a:spcAft>
            </a:pPr>
            <a:r>
              <a:rPr lang="ru-RU" sz="2400" b="1" dirty="0"/>
              <a:t>Скачать ролик только нужного качества: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--</a:t>
            </a:r>
            <a:r>
              <a:rPr lang="en-US" sz="2400" dirty="0">
                <a:latin typeface="Consolas" panose="020B0609020204030204" pitchFamily="49" charset="0"/>
              </a:rPr>
              <a:t>tag=278 https://youtu.be/YEpU27W2ZAw</a:t>
            </a:r>
          </a:p>
          <a:p>
            <a:pPr>
              <a:spcAft>
                <a:spcPts val="120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18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</a:t>
            </a:r>
            <a:r>
              <a:rPr lang="en-US" dirty="0"/>
              <a:t>YouTube</a:t>
            </a:r>
            <a:r>
              <a:rPr lang="ru-RU" dirty="0"/>
              <a:t> без рекламы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1913738" y="2039508"/>
            <a:ext cx="83645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You-Get </a:t>
            </a:r>
            <a:r>
              <a:rPr lang="ru-RU" sz="2400" dirty="0"/>
              <a:t>может транслировать онлайн-видео в ваш медиаплеер или браузер, без рекламы или комментариев. Для просмотра видео в медиаплеере</a:t>
            </a:r>
            <a:r>
              <a:rPr lang="ru-RU" sz="2400" b="1" dirty="0"/>
              <a:t>:</a:t>
            </a:r>
          </a:p>
          <a:p>
            <a:pPr>
              <a:spcAft>
                <a:spcPts val="1200"/>
              </a:spcAft>
            </a:pPr>
            <a:endParaRPr lang="en-US" sz="2400" b="1" dirty="0"/>
          </a:p>
          <a:p>
            <a:pPr>
              <a:spcAft>
                <a:spcPts val="1200"/>
              </a:spcAft>
            </a:pPr>
            <a:r>
              <a:rPr lang="ru-RU" sz="2400" b="1" dirty="0"/>
              <a:t>Просмотр </a:t>
            </a:r>
            <a:r>
              <a:rPr lang="en-US" sz="2400" b="1" dirty="0"/>
              <a:t>YouTube </a:t>
            </a:r>
            <a:r>
              <a:rPr lang="ru-RU" sz="2400" b="1" dirty="0"/>
              <a:t>через </a:t>
            </a:r>
            <a:r>
              <a:rPr lang="en-US" sz="2400" b="1" dirty="0"/>
              <a:t>VLC</a:t>
            </a:r>
            <a:r>
              <a:rPr lang="ru-RU" sz="2400" b="1" dirty="0"/>
              <a:t>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-</a:t>
            </a:r>
            <a:r>
              <a:rPr lang="en-US" sz="2400" dirty="0">
                <a:latin typeface="Consolas" panose="020B0609020204030204" pitchFamily="49" charset="0"/>
              </a:rPr>
              <a:t>p </a:t>
            </a:r>
            <a:r>
              <a:rPr lang="en-US" sz="2400" dirty="0" err="1">
                <a:latin typeface="Consolas" panose="020B0609020204030204" pitchFamily="49" charset="0"/>
              </a:rPr>
              <a:t>vlc</a:t>
            </a:r>
            <a:r>
              <a:rPr lang="en-US" sz="2400" dirty="0">
                <a:latin typeface="Consolas" panose="020B0609020204030204" pitchFamily="49" charset="0"/>
              </a:rPr>
              <a:t> https://youtu.be/YEpU27W2ZAw</a:t>
            </a:r>
          </a:p>
          <a:p>
            <a:pPr>
              <a:spcAft>
                <a:spcPts val="1200"/>
              </a:spcAft>
            </a:pPr>
            <a:r>
              <a:rPr lang="ru-RU" sz="2400" b="1" dirty="0"/>
              <a:t>Просмотр видеопотока через </a:t>
            </a:r>
            <a:r>
              <a:rPr lang="en-US" sz="2400" b="1" dirty="0"/>
              <a:t>Chromium</a:t>
            </a:r>
            <a:r>
              <a:rPr lang="ru-RU" sz="2400" b="1" dirty="0"/>
              <a:t>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-</a:t>
            </a:r>
            <a:r>
              <a:rPr lang="en-US" sz="2400" dirty="0">
                <a:latin typeface="Consolas" panose="020B0609020204030204" pitchFamily="49" charset="0"/>
              </a:rPr>
              <a:t>p chromium https://youtu.be/YEpU27W2ZAw</a:t>
            </a:r>
          </a:p>
        </p:txBody>
      </p:sp>
    </p:spTree>
    <p:extLst>
      <p:ext uri="{BB962C8B-B14F-4D97-AF65-F5344CB8AC3E}">
        <p14:creationId xmlns:p14="http://schemas.microsoft.com/office/powerpoint/2010/main" val="155132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Остальные возможности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3302990" y="2465222"/>
            <a:ext cx="55860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Список всех ключей можно посмотреть: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-</a:t>
            </a:r>
            <a:r>
              <a:rPr lang="en-US" sz="2400" dirty="0">
                <a:latin typeface="Consolas" panose="020B0609020204030204" pitchFamily="49" charset="0"/>
              </a:rPr>
              <a:t>h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ru-RU" sz="2400" b="1" dirty="0"/>
              <a:t>Вся информация: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accent1"/>
                </a:solidFill>
              </a:rPr>
              <a:t>https://you-get.org</a:t>
            </a:r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55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306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Тема Office</vt:lpstr>
      <vt:lpstr>Методы сбора и обработки информации</vt:lpstr>
      <vt:lpstr>You-Get Консольная утилита для загрузки медиа-контента с сайтов</vt:lpstr>
      <vt:lpstr>Что такое You-Get?</vt:lpstr>
      <vt:lpstr>Особенности You-Get</vt:lpstr>
      <vt:lpstr>Установка You-Get</vt:lpstr>
      <vt:lpstr>Базовые опции</vt:lpstr>
      <vt:lpstr>Базовые опции</vt:lpstr>
      <vt:lpstr>Просмотр YouTube без рекламы</vt:lpstr>
      <vt:lpstr>Остальные возможности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Аркадий Борисович</dc:creator>
  <cp:lastModifiedBy>Романов Аркадий Борисович</cp:lastModifiedBy>
  <cp:revision>7</cp:revision>
  <dcterms:created xsi:type="dcterms:W3CDTF">2022-11-26T16:35:29Z</dcterms:created>
  <dcterms:modified xsi:type="dcterms:W3CDTF">2022-12-25T22:30:51Z</dcterms:modified>
</cp:coreProperties>
</file>