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9" r:id="rId4"/>
    <p:sldId id="304" r:id="rId5"/>
    <p:sldId id="311" r:id="rId6"/>
    <p:sldId id="312" r:id="rId7"/>
    <p:sldId id="305" r:id="rId8"/>
    <p:sldId id="306" r:id="rId9"/>
    <p:sldId id="314" r:id="rId10"/>
    <p:sldId id="313" r:id="rId11"/>
    <p:sldId id="315" r:id="rId12"/>
    <p:sldId id="316" r:id="rId13"/>
    <p:sldId id="31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69"/>
    <p:restoredTop sz="65031"/>
  </p:normalViewPr>
  <p:slideViewPr>
    <p:cSldViewPr snapToGrid="0" snapToObjects="1">
      <p:cViewPr varScale="1">
        <p:scale>
          <a:sx n="62" d="100"/>
          <a:sy n="62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CC21BC-BBDA-1F41-9066-96D16308B6C6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</dgm:pt>
    <dgm:pt modelId="{F77D76AA-ED60-AD41-9E1F-E9A868B36F89}">
      <dgm:prSet phldrT="[Текст]"/>
      <dgm:spPr/>
      <dgm:t>
        <a:bodyPr/>
        <a:lstStyle/>
        <a:p>
          <a:r>
            <a:rPr lang="ru-RU" b="0" dirty="0">
              <a:solidFill>
                <a:schemeClr val="tx1"/>
              </a:solidFill>
            </a:rPr>
            <a:t>Тест-план</a:t>
          </a:r>
        </a:p>
      </dgm:t>
    </dgm:pt>
    <dgm:pt modelId="{60B6FF65-BF77-E142-8ECC-8C4BCDCB85B5}" type="parTrans" cxnId="{C71B2225-1584-184F-B5B8-05C8AF7A8FBD}">
      <dgm:prSet/>
      <dgm:spPr/>
      <dgm:t>
        <a:bodyPr/>
        <a:lstStyle/>
        <a:p>
          <a:endParaRPr lang="ru-RU"/>
        </a:p>
      </dgm:t>
    </dgm:pt>
    <dgm:pt modelId="{8090CFC5-9982-7145-99D1-AC497068B508}" type="sibTrans" cxnId="{C71B2225-1584-184F-B5B8-05C8AF7A8FBD}">
      <dgm:prSet/>
      <dgm:spPr/>
      <dgm:t>
        <a:bodyPr/>
        <a:lstStyle/>
        <a:p>
          <a:endParaRPr lang="ru-RU"/>
        </a:p>
      </dgm:t>
    </dgm:pt>
    <dgm:pt modelId="{121D304E-19C5-8A40-A337-FB7A0DBE3905}">
      <dgm:prSet phldrT="[Текст]"/>
      <dgm:spPr/>
      <dgm:t>
        <a:bodyPr/>
        <a:lstStyle/>
        <a:p>
          <a:r>
            <a:rPr lang="ru-RU" dirty="0"/>
            <a:t>Чек-лист</a:t>
          </a:r>
        </a:p>
      </dgm:t>
    </dgm:pt>
    <dgm:pt modelId="{7ADF5BDD-7C54-B34C-9CB1-A2AADEBB9B53}" type="parTrans" cxnId="{B1C89E53-7CA9-D342-BCCC-50BD1E1B4975}">
      <dgm:prSet/>
      <dgm:spPr/>
      <dgm:t>
        <a:bodyPr/>
        <a:lstStyle/>
        <a:p>
          <a:endParaRPr lang="ru-RU"/>
        </a:p>
      </dgm:t>
    </dgm:pt>
    <dgm:pt modelId="{1E11A77F-F592-084E-8254-EF16939A2233}" type="sibTrans" cxnId="{B1C89E53-7CA9-D342-BCCC-50BD1E1B4975}">
      <dgm:prSet/>
      <dgm:spPr/>
      <dgm:t>
        <a:bodyPr/>
        <a:lstStyle/>
        <a:p>
          <a:endParaRPr lang="ru-RU"/>
        </a:p>
      </dgm:t>
    </dgm:pt>
    <dgm:pt modelId="{B1F95FAE-899C-3842-A6B6-83190373A2EC}">
      <dgm:prSet phldrT="[Текст]"/>
      <dgm:spPr/>
      <dgm:t>
        <a:bodyPr/>
        <a:lstStyle/>
        <a:p>
          <a:r>
            <a:rPr lang="ru-RU" dirty="0"/>
            <a:t>Тест-кейс</a:t>
          </a:r>
        </a:p>
      </dgm:t>
    </dgm:pt>
    <dgm:pt modelId="{6483FD2A-D40B-A24B-8216-A47589791E48}" type="parTrans" cxnId="{B911229D-6D9A-534C-A355-9BD5E72D7E24}">
      <dgm:prSet/>
      <dgm:spPr/>
      <dgm:t>
        <a:bodyPr/>
        <a:lstStyle/>
        <a:p>
          <a:endParaRPr lang="ru-RU"/>
        </a:p>
      </dgm:t>
    </dgm:pt>
    <dgm:pt modelId="{9E0FFAC2-8161-9D46-BCAB-46F8781137C9}" type="sibTrans" cxnId="{B911229D-6D9A-534C-A355-9BD5E72D7E24}">
      <dgm:prSet/>
      <dgm:spPr/>
      <dgm:t>
        <a:bodyPr/>
        <a:lstStyle/>
        <a:p>
          <a:endParaRPr lang="ru-RU"/>
        </a:p>
      </dgm:t>
    </dgm:pt>
    <dgm:pt modelId="{5DEF4E6E-4545-4E4F-9EA1-E92A0D5CFC91}">
      <dgm:prSet/>
      <dgm:spPr/>
      <dgm:t>
        <a:bodyPr/>
        <a:lstStyle/>
        <a:p>
          <a:r>
            <a:rPr lang="ru-RU" dirty="0">
              <a:solidFill>
                <a:schemeClr val="bg1"/>
              </a:solidFill>
            </a:rPr>
            <a:t>Данные</a:t>
          </a:r>
        </a:p>
      </dgm:t>
    </dgm:pt>
    <dgm:pt modelId="{70C2E4D2-1525-5049-BFE8-AEE4FD487454}" type="parTrans" cxnId="{FBC74B31-E030-A24C-9430-58817B7C870F}">
      <dgm:prSet/>
      <dgm:spPr/>
      <dgm:t>
        <a:bodyPr/>
        <a:lstStyle/>
        <a:p>
          <a:endParaRPr lang="ru-RU"/>
        </a:p>
      </dgm:t>
    </dgm:pt>
    <dgm:pt modelId="{CCC2DB82-F4D4-974C-B9A7-B92C0A7545CB}" type="sibTrans" cxnId="{FBC74B31-E030-A24C-9430-58817B7C870F}">
      <dgm:prSet/>
      <dgm:spPr/>
      <dgm:t>
        <a:bodyPr/>
        <a:lstStyle/>
        <a:p>
          <a:endParaRPr lang="ru-RU"/>
        </a:p>
      </dgm:t>
    </dgm:pt>
    <dgm:pt modelId="{3092B910-3460-5746-BB14-DBD5AA1629CF}">
      <dgm:prSet/>
      <dgm:spPr/>
      <dgm:t>
        <a:bodyPr/>
        <a:lstStyle/>
        <a:p>
          <a:r>
            <a:rPr lang="ru-RU" dirty="0"/>
            <a:t>Выполнение</a:t>
          </a:r>
          <a:endParaRPr lang="ru-RU" b="1" dirty="0">
            <a:solidFill>
              <a:schemeClr val="tx1"/>
            </a:solidFill>
          </a:endParaRPr>
        </a:p>
      </dgm:t>
    </dgm:pt>
    <dgm:pt modelId="{AC0352F3-401C-CF47-A7C7-8979EAFCCED8}" type="parTrans" cxnId="{A766F958-3370-944F-B179-6D124B8DCBD5}">
      <dgm:prSet/>
      <dgm:spPr/>
      <dgm:t>
        <a:bodyPr/>
        <a:lstStyle/>
        <a:p>
          <a:endParaRPr lang="ru-RU"/>
        </a:p>
      </dgm:t>
    </dgm:pt>
    <dgm:pt modelId="{1BFA3892-7D34-0742-BB42-6C772A828D89}" type="sibTrans" cxnId="{A766F958-3370-944F-B179-6D124B8DCBD5}">
      <dgm:prSet/>
      <dgm:spPr/>
      <dgm:t>
        <a:bodyPr/>
        <a:lstStyle/>
        <a:p>
          <a:endParaRPr lang="ru-RU"/>
        </a:p>
      </dgm:t>
    </dgm:pt>
    <dgm:pt modelId="{BFA120B6-A69B-A241-8442-236AD4D48BD9}">
      <dgm:prSet/>
      <dgm:spPr/>
      <dgm:t>
        <a:bodyPr/>
        <a:lstStyle/>
        <a:p>
          <a:r>
            <a:rPr lang="ru-RU" dirty="0">
              <a:solidFill>
                <a:schemeClr val="tx1"/>
              </a:solidFill>
            </a:rPr>
            <a:t>Тест-дизайн</a:t>
          </a:r>
        </a:p>
      </dgm:t>
    </dgm:pt>
    <dgm:pt modelId="{9A041683-1BEA-1A40-B035-6125298ED74D}" type="parTrans" cxnId="{033CB88C-9616-FA47-B30A-D4ACD688C5EE}">
      <dgm:prSet/>
      <dgm:spPr/>
      <dgm:t>
        <a:bodyPr/>
        <a:lstStyle/>
        <a:p>
          <a:endParaRPr lang="ru-RU"/>
        </a:p>
      </dgm:t>
    </dgm:pt>
    <dgm:pt modelId="{8C590CBE-B330-394E-AC09-9FBB2736A77A}" type="sibTrans" cxnId="{033CB88C-9616-FA47-B30A-D4ACD688C5EE}">
      <dgm:prSet/>
      <dgm:spPr/>
      <dgm:t>
        <a:bodyPr/>
        <a:lstStyle/>
        <a:p>
          <a:endParaRPr lang="ru-RU"/>
        </a:p>
      </dgm:t>
    </dgm:pt>
    <dgm:pt modelId="{DBA4074E-3F3B-8146-89E4-09E1EA710DCB}">
      <dgm:prSet/>
      <dgm:spPr/>
      <dgm:t>
        <a:bodyPr/>
        <a:lstStyle/>
        <a:p>
          <a:r>
            <a:rPr lang="ru-RU" b="1" dirty="0">
              <a:solidFill>
                <a:schemeClr val="bg1"/>
              </a:solidFill>
            </a:rPr>
            <a:t>Отчет о дефектах</a:t>
          </a:r>
        </a:p>
      </dgm:t>
    </dgm:pt>
    <dgm:pt modelId="{34C9EB40-C570-EB43-BA6D-1A7ABCE12459}" type="parTrans" cxnId="{DFDB6A0F-761E-2849-95B7-0CAA836B7382}">
      <dgm:prSet/>
      <dgm:spPr/>
      <dgm:t>
        <a:bodyPr/>
        <a:lstStyle/>
        <a:p>
          <a:endParaRPr lang="ru-RU"/>
        </a:p>
      </dgm:t>
    </dgm:pt>
    <dgm:pt modelId="{78E4B772-7039-134B-8D80-1B42D714516F}" type="sibTrans" cxnId="{DFDB6A0F-761E-2849-95B7-0CAA836B7382}">
      <dgm:prSet/>
      <dgm:spPr/>
      <dgm:t>
        <a:bodyPr/>
        <a:lstStyle/>
        <a:p>
          <a:endParaRPr lang="ru-RU"/>
        </a:p>
      </dgm:t>
    </dgm:pt>
    <dgm:pt modelId="{E66BC6F6-D2DD-7A4F-A235-AF121C067233}" type="pres">
      <dgm:prSet presAssocID="{A3CC21BC-BBDA-1F41-9066-96D16308B6C6}" presName="theList" presStyleCnt="0">
        <dgm:presLayoutVars>
          <dgm:dir/>
          <dgm:animLvl val="lvl"/>
          <dgm:resizeHandles val="exact"/>
        </dgm:presLayoutVars>
      </dgm:prSet>
      <dgm:spPr/>
    </dgm:pt>
    <dgm:pt modelId="{E54C3D7E-F1A9-1846-86B3-8C81334CE61F}" type="pres">
      <dgm:prSet presAssocID="{F77D76AA-ED60-AD41-9E1F-E9A868B36F89}" presName="compNode" presStyleCnt="0"/>
      <dgm:spPr/>
    </dgm:pt>
    <dgm:pt modelId="{E4ECEB2A-E363-D84C-85A4-37CAD1510162}" type="pres">
      <dgm:prSet presAssocID="{F77D76AA-ED60-AD41-9E1F-E9A868B36F89}" presName="aNode" presStyleLbl="bgShp" presStyleIdx="0" presStyleCnt="3"/>
      <dgm:spPr/>
    </dgm:pt>
    <dgm:pt modelId="{C9DF1538-2B71-1A47-A360-745F25BDF448}" type="pres">
      <dgm:prSet presAssocID="{F77D76AA-ED60-AD41-9E1F-E9A868B36F89}" presName="textNode" presStyleLbl="bgShp" presStyleIdx="0" presStyleCnt="3"/>
      <dgm:spPr/>
    </dgm:pt>
    <dgm:pt modelId="{BA8CF5A0-5EA4-A344-8E97-6CF8733EA5F3}" type="pres">
      <dgm:prSet presAssocID="{F77D76AA-ED60-AD41-9E1F-E9A868B36F89}" presName="compChildNode" presStyleCnt="0"/>
      <dgm:spPr/>
    </dgm:pt>
    <dgm:pt modelId="{6B85D5F9-57E7-7D49-8B49-C5937E33B6CC}" type="pres">
      <dgm:prSet presAssocID="{F77D76AA-ED60-AD41-9E1F-E9A868B36F89}" presName="theInnerList" presStyleCnt="0"/>
      <dgm:spPr/>
    </dgm:pt>
    <dgm:pt modelId="{ECCD7C25-3975-764C-A8DE-2B2415BB115E}" type="pres">
      <dgm:prSet presAssocID="{F77D76AA-ED60-AD41-9E1F-E9A868B36F89}" presName="aSpace" presStyleCnt="0"/>
      <dgm:spPr/>
    </dgm:pt>
    <dgm:pt modelId="{29513D85-F47D-3E4F-B559-04ACFBBC1CD8}" type="pres">
      <dgm:prSet presAssocID="{BFA120B6-A69B-A241-8442-236AD4D48BD9}" presName="compNode" presStyleCnt="0"/>
      <dgm:spPr/>
    </dgm:pt>
    <dgm:pt modelId="{0A3D5EF6-676C-AA41-BA6B-762E6376E710}" type="pres">
      <dgm:prSet presAssocID="{BFA120B6-A69B-A241-8442-236AD4D48BD9}" presName="aNode" presStyleLbl="bgShp" presStyleIdx="1" presStyleCnt="3"/>
      <dgm:spPr/>
    </dgm:pt>
    <dgm:pt modelId="{A4738586-8531-CD41-AB97-A8E0E52CD0F8}" type="pres">
      <dgm:prSet presAssocID="{BFA120B6-A69B-A241-8442-236AD4D48BD9}" presName="textNode" presStyleLbl="bgShp" presStyleIdx="1" presStyleCnt="3"/>
      <dgm:spPr/>
    </dgm:pt>
    <dgm:pt modelId="{D905CA30-185D-204D-B6C4-4AD21F936D0C}" type="pres">
      <dgm:prSet presAssocID="{BFA120B6-A69B-A241-8442-236AD4D48BD9}" presName="compChildNode" presStyleCnt="0"/>
      <dgm:spPr/>
    </dgm:pt>
    <dgm:pt modelId="{19A92C0E-4AF0-484C-BB2A-7ADB27FDAD5F}" type="pres">
      <dgm:prSet presAssocID="{BFA120B6-A69B-A241-8442-236AD4D48BD9}" presName="theInnerList" presStyleCnt="0"/>
      <dgm:spPr/>
    </dgm:pt>
    <dgm:pt modelId="{13C0DF0E-3F4E-BF4D-9DCA-55A69D7C6E0F}" type="pres">
      <dgm:prSet presAssocID="{121D304E-19C5-8A40-A337-FB7A0DBE3905}" presName="childNode" presStyleLbl="node1" presStyleIdx="0" presStyleCnt="4">
        <dgm:presLayoutVars>
          <dgm:bulletEnabled val="1"/>
        </dgm:presLayoutVars>
      </dgm:prSet>
      <dgm:spPr/>
    </dgm:pt>
    <dgm:pt modelId="{683C9D94-D289-784D-8EA9-4926A9EAD6AF}" type="pres">
      <dgm:prSet presAssocID="{121D304E-19C5-8A40-A337-FB7A0DBE3905}" presName="aSpace2" presStyleCnt="0"/>
      <dgm:spPr/>
    </dgm:pt>
    <dgm:pt modelId="{BBA2EF47-1BF9-5A4B-B72D-66DAD5DF0015}" type="pres">
      <dgm:prSet presAssocID="{B1F95FAE-899C-3842-A6B6-83190373A2EC}" presName="childNode" presStyleLbl="node1" presStyleIdx="1" presStyleCnt="4">
        <dgm:presLayoutVars>
          <dgm:bulletEnabled val="1"/>
        </dgm:presLayoutVars>
      </dgm:prSet>
      <dgm:spPr/>
    </dgm:pt>
    <dgm:pt modelId="{D4E7DA47-0BA0-8D43-BF91-E5DF081A53A6}" type="pres">
      <dgm:prSet presAssocID="{B1F95FAE-899C-3842-A6B6-83190373A2EC}" presName="aSpace2" presStyleCnt="0"/>
      <dgm:spPr/>
    </dgm:pt>
    <dgm:pt modelId="{9E4FD18C-BD0E-9842-8751-63D9EF88EDAB}" type="pres">
      <dgm:prSet presAssocID="{5DEF4E6E-4545-4E4F-9EA1-E92A0D5CFC91}" presName="childNode" presStyleLbl="node1" presStyleIdx="2" presStyleCnt="4">
        <dgm:presLayoutVars>
          <dgm:bulletEnabled val="1"/>
        </dgm:presLayoutVars>
      </dgm:prSet>
      <dgm:spPr/>
    </dgm:pt>
    <dgm:pt modelId="{32F7BD85-B1F0-0A47-BF8B-12AD94CF836A}" type="pres">
      <dgm:prSet presAssocID="{BFA120B6-A69B-A241-8442-236AD4D48BD9}" presName="aSpace" presStyleCnt="0"/>
      <dgm:spPr/>
    </dgm:pt>
    <dgm:pt modelId="{9C344BC1-137C-3A4C-9CD3-0F929CAF5CE6}" type="pres">
      <dgm:prSet presAssocID="{3092B910-3460-5746-BB14-DBD5AA1629CF}" presName="compNode" presStyleCnt="0"/>
      <dgm:spPr/>
    </dgm:pt>
    <dgm:pt modelId="{1072DD47-3FDA-6F47-B9E6-A4E3E57D3D85}" type="pres">
      <dgm:prSet presAssocID="{3092B910-3460-5746-BB14-DBD5AA1629CF}" presName="aNode" presStyleLbl="bgShp" presStyleIdx="2" presStyleCnt="3"/>
      <dgm:spPr/>
    </dgm:pt>
    <dgm:pt modelId="{B6BC495F-C340-3D4E-A9EE-45DED5C112F0}" type="pres">
      <dgm:prSet presAssocID="{3092B910-3460-5746-BB14-DBD5AA1629CF}" presName="textNode" presStyleLbl="bgShp" presStyleIdx="2" presStyleCnt="3"/>
      <dgm:spPr/>
    </dgm:pt>
    <dgm:pt modelId="{DEEDA117-24D9-7445-8251-36E0013A379E}" type="pres">
      <dgm:prSet presAssocID="{3092B910-3460-5746-BB14-DBD5AA1629CF}" presName="compChildNode" presStyleCnt="0"/>
      <dgm:spPr/>
    </dgm:pt>
    <dgm:pt modelId="{92D97A8C-F81F-684F-8409-410552E2AA23}" type="pres">
      <dgm:prSet presAssocID="{3092B910-3460-5746-BB14-DBD5AA1629CF}" presName="theInnerList" presStyleCnt="0"/>
      <dgm:spPr/>
    </dgm:pt>
    <dgm:pt modelId="{C08A0930-E2CB-FA43-8184-6E99E075450F}" type="pres">
      <dgm:prSet presAssocID="{DBA4074E-3F3B-8146-89E4-09E1EA710DCB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F2970501-2BAD-C346-AAED-C355D6CA6557}" type="presOf" srcId="{B1F95FAE-899C-3842-A6B6-83190373A2EC}" destId="{BBA2EF47-1BF9-5A4B-B72D-66DAD5DF0015}" srcOrd="0" destOrd="0" presId="urn:microsoft.com/office/officeart/2005/8/layout/lProcess2"/>
    <dgm:cxn modelId="{41B17C02-805C-D340-BD11-F7686139537E}" type="presOf" srcId="{F77D76AA-ED60-AD41-9E1F-E9A868B36F89}" destId="{E4ECEB2A-E363-D84C-85A4-37CAD1510162}" srcOrd="0" destOrd="0" presId="urn:microsoft.com/office/officeart/2005/8/layout/lProcess2"/>
    <dgm:cxn modelId="{DFDB6A0F-761E-2849-95B7-0CAA836B7382}" srcId="{3092B910-3460-5746-BB14-DBD5AA1629CF}" destId="{DBA4074E-3F3B-8146-89E4-09E1EA710DCB}" srcOrd="0" destOrd="0" parTransId="{34C9EB40-C570-EB43-BA6D-1A7ABCE12459}" sibTransId="{78E4B772-7039-134B-8D80-1B42D714516F}"/>
    <dgm:cxn modelId="{7CAD6F1C-CE92-7445-B452-4143D11000B9}" type="presOf" srcId="{DBA4074E-3F3B-8146-89E4-09E1EA710DCB}" destId="{C08A0930-E2CB-FA43-8184-6E99E075450F}" srcOrd="0" destOrd="0" presId="urn:microsoft.com/office/officeart/2005/8/layout/lProcess2"/>
    <dgm:cxn modelId="{C71B2225-1584-184F-B5B8-05C8AF7A8FBD}" srcId="{A3CC21BC-BBDA-1F41-9066-96D16308B6C6}" destId="{F77D76AA-ED60-AD41-9E1F-E9A868B36F89}" srcOrd="0" destOrd="0" parTransId="{60B6FF65-BF77-E142-8ECC-8C4BCDCB85B5}" sibTransId="{8090CFC5-9982-7145-99D1-AC497068B508}"/>
    <dgm:cxn modelId="{E6AC832B-1197-1E4A-BBFD-B48BBE7CFEA3}" type="presOf" srcId="{121D304E-19C5-8A40-A337-FB7A0DBE3905}" destId="{13C0DF0E-3F4E-BF4D-9DCA-55A69D7C6E0F}" srcOrd="0" destOrd="0" presId="urn:microsoft.com/office/officeart/2005/8/layout/lProcess2"/>
    <dgm:cxn modelId="{FBC74B31-E030-A24C-9430-58817B7C870F}" srcId="{BFA120B6-A69B-A241-8442-236AD4D48BD9}" destId="{5DEF4E6E-4545-4E4F-9EA1-E92A0D5CFC91}" srcOrd="2" destOrd="0" parTransId="{70C2E4D2-1525-5049-BFE8-AEE4FD487454}" sibTransId="{CCC2DB82-F4D4-974C-B9A7-B92C0A7545CB}"/>
    <dgm:cxn modelId="{5BC4F237-4F1F-BA4C-88E7-F583EC5D5F28}" type="presOf" srcId="{3092B910-3460-5746-BB14-DBD5AA1629CF}" destId="{1072DD47-3FDA-6F47-B9E6-A4E3E57D3D85}" srcOrd="0" destOrd="0" presId="urn:microsoft.com/office/officeart/2005/8/layout/lProcess2"/>
    <dgm:cxn modelId="{8CFFBB61-0702-9546-AD82-5EB321765114}" type="presOf" srcId="{5DEF4E6E-4545-4E4F-9EA1-E92A0D5CFC91}" destId="{9E4FD18C-BD0E-9842-8751-63D9EF88EDAB}" srcOrd="0" destOrd="0" presId="urn:microsoft.com/office/officeart/2005/8/layout/lProcess2"/>
    <dgm:cxn modelId="{422C446F-FEAF-2E4B-9C15-ACBC3C696D82}" type="presOf" srcId="{BFA120B6-A69B-A241-8442-236AD4D48BD9}" destId="{A4738586-8531-CD41-AB97-A8E0E52CD0F8}" srcOrd="1" destOrd="0" presId="urn:microsoft.com/office/officeart/2005/8/layout/lProcess2"/>
    <dgm:cxn modelId="{B1C89E53-7CA9-D342-BCCC-50BD1E1B4975}" srcId="{BFA120B6-A69B-A241-8442-236AD4D48BD9}" destId="{121D304E-19C5-8A40-A337-FB7A0DBE3905}" srcOrd="0" destOrd="0" parTransId="{7ADF5BDD-7C54-B34C-9CB1-A2AADEBB9B53}" sibTransId="{1E11A77F-F592-084E-8254-EF16939A2233}"/>
    <dgm:cxn modelId="{A766F958-3370-944F-B179-6D124B8DCBD5}" srcId="{A3CC21BC-BBDA-1F41-9066-96D16308B6C6}" destId="{3092B910-3460-5746-BB14-DBD5AA1629CF}" srcOrd="2" destOrd="0" parTransId="{AC0352F3-401C-CF47-A7C7-8979EAFCCED8}" sibTransId="{1BFA3892-7D34-0742-BB42-6C772A828D89}"/>
    <dgm:cxn modelId="{08238179-5B7F-3144-AA39-B7DECFDD1F05}" type="presOf" srcId="{F77D76AA-ED60-AD41-9E1F-E9A868B36F89}" destId="{C9DF1538-2B71-1A47-A360-745F25BDF448}" srcOrd="1" destOrd="0" presId="urn:microsoft.com/office/officeart/2005/8/layout/lProcess2"/>
    <dgm:cxn modelId="{2A464E83-4839-D94C-A87C-831ABBBB99C5}" type="presOf" srcId="{BFA120B6-A69B-A241-8442-236AD4D48BD9}" destId="{0A3D5EF6-676C-AA41-BA6B-762E6376E710}" srcOrd="0" destOrd="0" presId="urn:microsoft.com/office/officeart/2005/8/layout/lProcess2"/>
    <dgm:cxn modelId="{033CB88C-9616-FA47-B30A-D4ACD688C5EE}" srcId="{A3CC21BC-BBDA-1F41-9066-96D16308B6C6}" destId="{BFA120B6-A69B-A241-8442-236AD4D48BD9}" srcOrd="1" destOrd="0" parTransId="{9A041683-1BEA-1A40-B035-6125298ED74D}" sibTransId="{8C590CBE-B330-394E-AC09-9FBB2736A77A}"/>
    <dgm:cxn modelId="{B911229D-6D9A-534C-A355-9BD5E72D7E24}" srcId="{BFA120B6-A69B-A241-8442-236AD4D48BD9}" destId="{B1F95FAE-899C-3842-A6B6-83190373A2EC}" srcOrd="1" destOrd="0" parTransId="{6483FD2A-D40B-A24B-8216-A47589791E48}" sibTransId="{9E0FFAC2-8161-9D46-BCAB-46F8781137C9}"/>
    <dgm:cxn modelId="{A7D953BE-D80D-9647-A3E7-BD9B612B3587}" type="presOf" srcId="{A3CC21BC-BBDA-1F41-9066-96D16308B6C6}" destId="{E66BC6F6-D2DD-7A4F-A235-AF121C067233}" srcOrd="0" destOrd="0" presId="urn:microsoft.com/office/officeart/2005/8/layout/lProcess2"/>
    <dgm:cxn modelId="{788146BF-79AE-B247-8E60-31750435ADFD}" type="presOf" srcId="{3092B910-3460-5746-BB14-DBD5AA1629CF}" destId="{B6BC495F-C340-3D4E-A9EE-45DED5C112F0}" srcOrd="1" destOrd="0" presId="urn:microsoft.com/office/officeart/2005/8/layout/lProcess2"/>
    <dgm:cxn modelId="{0C0C1C49-F115-E740-B844-599A9EDAEEEB}" type="presParOf" srcId="{E66BC6F6-D2DD-7A4F-A235-AF121C067233}" destId="{E54C3D7E-F1A9-1846-86B3-8C81334CE61F}" srcOrd="0" destOrd="0" presId="urn:microsoft.com/office/officeart/2005/8/layout/lProcess2"/>
    <dgm:cxn modelId="{6D267FBB-AC67-5342-92D1-A7BDC3272EC4}" type="presParOf" srcId="{E54C3D7E-F1A9-1846-86B3-8C81334CE61F}" destId="{E4ECEB2A-E363-D84C-85A4-37CAD1510162}" srcOrd="0" destOrd="0" presId="urn:microsoft.com/office/officeart/2005/8/layout/lProcess2"/>
    <dgm:cxn modelId="{B01C7D9B-C017-9241-B5D3-D29DF460A76E}" type="presParOf" srcId="{E54C3D7E-F1A9-1846-86B3-8C81334CE61F}" destId="{C9DF1538-2B71-1A47-A360-745F25BDF448}" srcOrd="1" destOrd="0" presId="urn:microsoft.com/office/officeart/2005/8/layout/lProcess2"/>
    <dgm:cxn modelId="{7679B9DE-B2F5-F14D-9A92-8CE9BC6D4CF0}" type="presParOf" srcId="{E54C3D7E-F1A9-1846-86B3-8C81334CE61F}" destId="{BA8CF5A0-5EA4-A344-8E97-6CF8733EA5F3}" srcOrd="2" destOrd="0" presId="urn:microsoft.com/office/officeart/2005/8/layout/lProcess2"/>
    <dgm:cxn modelId="{6AB4F0C3-95A8-4949-A299-CBD5FFA68506}" type="presParOf" srcId="{BA8CF5A0-5EA4-A344-8E97-6CF8733EA5F3}" destId="{6B85D5F9-57E7-7D49-8B49-C5937E33B6CC}" srcOrd="0" destOrd="0" presId="urn:microsoft.com/office/officeart/2005/8/layout/lProcess2"/>
    <dgm:cxn modelId="{540FA037-EB50-6A44-A371-A0B6DE2A7214}" type="presParOf" srcId="{E66BC6F6-D2DD-7A4F-A235-AF121C067233}" destId="{ECCD7C25-3975-764C-A8DE-2B2415BB115E}" srcOrd="1" destOrd="0" presId="urn:microsoft.com/office/officeart/2005/8/layout/lProcess2"/>
    <dgm:cxn modelId="{BAF0D366-F2F0-1842-AD3F-17CD39C7B51A}" type="presParOf" srcId="{E66BC6F6-D2DD-7A4F-A235-AF121C067233}" destId="{29513D85-F47D-3E4F-B559-04ACFBBC1CD8}" srcOrd="2" destOrd="0" presId="urn:microsoft.com/office/officeart/2005/8/layout/lProcess2"/>
    <dgm:cxn modelId="{E8681BFD-2C8B-EB4E-A341-39E6B0F3B52A}" type="presParOf" srcId="{29513D85-F47D-3E4F-B559-04ACFBBC1CD8}" destId="{0A3D5EF6-676C-AA41-BA6B-762E6376E710}" srcOrd="0" destOrd="0" presId="urn:microsoft.com/office/officeart/2005/8/layout/lProcess2"/>
    <dgm:cxn modelId="{3B4AA155-97D2-1842-AE8F-98F806E4977F}" type="presParOf" srcId="{29513D85-F47D-3E4F-B559-04ACFBBC1CD8}" destId="{A4738586-8531-CD41-AB97-A8E0E52CD0F8}" srcOrd="1" destOrd="0" presId="urn:microsoft.com/office/officeart/2005/8/layout/lProcess2"/>
    <dgm:cxn modelId="{CCF1D3F8-D512-6645-BF6F-BB05B6BBDB73}" type="presParOf" srcId="{29513D85-F47D-3E4F-B559-04ACFBBC1CD8}" destId="{D905CA30-185D-204D-B6C4-4AD21F936D0C}" srcOrd="2" destOrd="0" presId="urn:microsoft.com/office/officeart/2005/8/layout/lProcess2"/>
    <dgm:cxn modelId="{49101A2B-1530-3741-A378-9A5CD35753CE}" type="presParOf" srcId="{D905CA30-185D-204D-B6C4-4AD21F936D0C}" destId="{19A92C0E-4AF0-484C-BB2A-7ADB27FDAD5F}" srcOrd="0" destOrd="0" presId="urn:microsoft.com/office/officeart/2005/8/layout/lProcess2"/>
    <dgm:cxn modelId="{F2A8FB06-A8C6-FB4E-8EEB-7A25D2EEBD6E}" type="presParOf" srcId="{19A92C0E-4AF0-484C-BB2A-7ADB27FDAD5F}" destId="{13C0DF0E-3F4E-BF4D-9DCA-55A69D7C6E0F}" srcOrd="0" destOrd="0" presId="urn:microsoft.com/office/officeart/2005/8/layout/lProcess2"/>
    <dgm:cxn modelId="{DCAFC7F1-B23B-2641-933A-627B2E132B3A}" type="presParOf" srcId="{19A92C0E-4AF0-484C-BB2A-7ADB27FDAD5F}" destId="{683C9D94-D289-784D-8EA9-4926A9EAD6AF}" srcOrd="1" destOrd="0" presId="urn:microsoft.com/office/officeart/2005/8/layout/lProcess2"/>
    <dgm:cxn modelId="{82F723F8-BC8C-C045-A92C-3BCF2A9A9875}" type="presParOf" srcId="{19A92C0E-4AF0-484C-BB2A-7ADB27FDAD5F}" destId="{BBA2EF47-1BF9-5A4B-B72D-66DAD5DF0015}" srcOrd="2" destOrd="0" presId="urn:microsoft.com/office/officeart/2005/8/layout/lProcess2"/>
    <dgm:cxn modelId="{00A86E9E-E2EF-A848-AFEF-D575CE3BD7D5}" type="presParOf" srcId="{19A92C0E-4AF0-484C-BB2A-7ADB27FDAD5F}" destId="{D4E7DA47-0BA0-8D43-BF91-E5DF081A53A6}" srcOrd="3" destOrd="0" presId="urn:microsoft.com/office/officeart/2005/8/layout/lProcess2"/>
    <dgm:cxn modelId="{802E8625-AAE5-9845-8ADE-CCF8B15F5482}" type="presParOf" srcId="{19A92C0E-4AF0-484C-BB2A-7ADB27FDAD5F}" destId="{9E4FD18C-BD0E-9842-8751-63D9EF88EDAB}" srcOrd="4" destOrd="0" presId="urn:microsoft.com/office/officeart/2005/8/layout/lProcess2"/>
    <dgm:cxn modelId="{E6E60C55-ED7C-9E49-93A4-CD6C347EBBF2}" type="presParOf" srcId="{E66BC6F6-D2DD-7A4F-A235-AF121C067233}" destId="{32F7BD85-B1F0-0A47-BF8B-12AD94CF836A}" srcOrd="3" destOrd="0" presId="urn:microsoft.com/office/officeart/2005/8/layout/lProcess2"/>
    <dgm:cxn modelId="{FCDC4A95-BD35-4449-BB5B-59AC8031A7E3}" type="presParOf" srcId="{E66BC6F6-D2DD-7A4F-A235-AF121C067233}" destId="{9C344BC1-137C-3A4C-9CD3-0F929CAF5CE6}" srcOrd="4" destOrd="0" presId="urn:microsoft.com/office/officeart/2005/8/layout/lProcess2"/>
    <dgm:cxn modelId="{0C65EC0B-5B8A-534C-82A0-2FC8AB5815A2}" type="presParOf" srcId="{9C344BC1-137C-3A4C-9CD3-0F929CAF5CE6}" destId="{1072DD47-3FDA-6F47-B9E6-A4E3E57D3D85}" srcOrd="0" destOrd="0" presId="urn:microsoft.com/office/officeart/2005/8/layout/lProcess2"/>
    <dgm:cxn modelId="{C845BE39-36FF-BA4A-B57B-18348200BF62}" type="presParOf" srcId="{9C344BC1-137C-3A4C-9CD3-0F929CAF5CE6}" destId="{B6BC495F-C340-3D4E-A9EE-45DED5C112F0}" srcOrd="1" destOrd="0" presId="urn:microsoft.com/office/officeart/2005/8/layout/lProcess2"/>
    <dgm:cxn modelId="{15B96323-3849-2343-A430-59D12FA5CC27}" type="presParOf" srcId="{9C344BC1-137C-3A4C-9CD3-0F929CAF5CE6}" destId="{DEEDA117-24D9-7445-8251-36E0013A379E}" srcOrd="2" destOrd="0" presId="urn:microsoft.com/office/officeart/2005/8/layout/lProcess2"/>
    <dgm:cxn modelId="{4DDDF831-9811-1943-BB8D-A2FA7041615C}" type="presParOf" srcId="{DEEDA117-24D9-7445-8251-36E0013A379E}" destId="{92D97A8C-F81F-684F-8409-410552E2AA23}" srcOrd="0" destOrd="0" presId="urn:microsoft.com/office/officeart/2005/8/layout/lProcess2"/>
    <dgm:cxn modelId="{D98EDED1-7018-1A4E-96CA-681095A456E6}" type="presParOf" srcId="{92D97A8C-F81F-684F-8409-410552E2AA23}" destId="{C08A0930-E2CB-FA43-8184-6E99E075450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CEB2A-E363-D84C-85A4-37CAD1510162}">
      <dsp:nvSpPr>
        <dsp:cNvPr id="0" name=""/>
        <dsp:cNvSpPr/>
      </dsp:nvSpPr>
      <dsp:spPr>
        <a:xfrm>
          <a:off x="992" y="0"/>
          <a:ext cx="2579687" cy="45128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0" kern="1200" dirty="0">
              <a:solidFill>
                <a:schemeClr val="tx1"/>
              </a:solidFill>
            </a:rPr>
            <a:t>Тест-план</a:t>
          </a:r>
        </a:p>
      </dsp:txBody>
      <dsp:txXfrm>
        <a:off x="992" y="0"/>
        <a:ext cx="2579687" cy="1353867"/>
      </dsp:txXfrm>
    </dsp:sp>
    <dsp:sp modelId="{0A3D5EF6-676C-AA41-BA6B-762E6376E710}">
      <dsp:nvSpPr>
        <dsp:cNvPr id="0" name=""/>
        <dsp:cNvSpPr/>
      </dsp:nvSpPr>
      <dsp:spPr>
        <a:xfrm>
          <a:off x="2774156" y="0"/>
          <a:ext cx="2579687" cy="45128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solidFill>
                <a:schemeClr val="tx1"/>
              </a:solidFill>
            </a:rPr>
            <a:t>Тест-дизайн</a:t>
          </a:r>
        </a:p>
      </dsp:txBody>
      <dsp:txXfrm>
        <a:off x="2774156" y="0"/>
        <a:ext cx="2579687" cy="1353867"/>
      </dsp:txXfrm>
    </dsp:sp>
    <dsp:sp modelId="{13C0DF0E-3F4E-BF4D-9DCA-55A69D7C6E0F}">
      <dsp:nvSpPr>
        <dsp:cNvPr id="0" name=""/>
        <dsp:cNvSpPr/>
      </dsp:nvSpPr>
      <dsp:spPr>
        <a:xfrm>
          <a:off x="3032125" y="1354253"/>
          <a:ext cx="2063749" cy="886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Чек-лист</a:t>
          </a:r>
        </a:p>
      </dsp:txBody>
      <dsp:txXfrm>
        <a:off x="3058093" y="1380221"/>
        <a:ext cx="2011813" cy="834666"/>
      </dsp:txXfrm>
    </dsp:sp>
    <dsp:sp modelId="{BBA2EF47-1BF9-5A4B-B72D-66DAD5DF0015}">
      <dsp:nvSpPr>
        <dsp:cNvPr id="0" name=""/>
        <dsp:cNvSpPr/>
      </dsp:nvSpPr>
      <dsp:spPr>
        <a:xfrm>
          <a:off x="3032125" y="2377256"/>
          <a:ext cx="2063749" cy="886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Тест-кейс</a:t>
          </a:r>
        </a:p>
      </dsp:txBody>
      <dsp:txXfrm>
        <a:off x="3058093" y="2403224"/>
        <a:ext cx="2011813" cy="834666"/>
      </dsp:txXfrm>
    </dsp:sp>
    <dsp:sp modelId="{9E4FD18C-BD0E-9842-8751-63D9EF88EDAB}">
      <dsp:nvSpPr>
        <dsp:cNvPr id="0" name=""/>
        <dsp:cNvSpPr/>
      </dsp:nvSpPr>
      <dsp:spPr>
        <a:xfrm>
          <a:off x="3032125" y="3400259"/>
          <a:ext cx="2063749" cy="886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solidFill>
                <a:schemeClr val="bg1"/>
              </a:solidFill>
            </a:rPr>
            <a:t>Данные</a:t>
          </a:r>
        </a:p>
      </dsp:txBody>
      <dsp:txXfrm>
        <a:off x="3058093" y="3426227"/>
        <a:ext cx="2011813" cy="834666"/>
      </dsp:txXfrm>
    </dsp:sp>
    <dsp:sp modelId="{1072DD47-3FDA-6F47-B9E6-A4E3E57D3D85}">
      <dsp:nvSpPr>
        <dsp:cNvPr id="0" name=""/>
        <dsp:cNvSpPr/>
      </dsp:nvSpPr>
      <dsp:spPr>
        <a:xfrm>
          <a:off x="5547320" y="0"/>
          <a:ext cx="2579687" cy="45128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Выполнение</a:t>
          </a:r>
          <a:endParaRPr lang="ru-RU" sz="3400" b="1" kern="1200" dirty="0">
            <a:solidFill>
              <a:schemeClr val="tx1"/>
            </a:solidFill>
          </a:endParaRPr>
        </a:p>
      </dsp:txBody>
      <dsp:txXfrm>
        <a:off x="5547320" y="0"/>
        <a:ext cx="2579687" cy="1353867"/>
      </dsp:txXfrm>
    </dsp:sp>
    <dsp:sp modelId="{C08A0930-E2CB-FA43-8184-6E99E075450F}">
      <dsp:nvSpPr>
        <dsp:cNvPr id="0" name=""/>
        <dsp:cNvSpPr/>
      </dsp:nvSpPr>
      <dsp:spPr>
        <a:xfrm>
          <a:off x="5805289" y="1353867"/>
          <a:ext cx="2063749" cy="2933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solidFill>
                <a:schemeClr val="bg1"/>
              </a:solidFill>
            </a:rPr>
            <a:t>Отчет о дефектах</a:t>
          </a:r>
        </a:p>
      </dsp:txBody>
      <dsp:txXfrm>
        <a:off x="5865734" y="1414312"/>
        <a:ext cx="1942859" cy="2812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DADE7-6AD1-2142-83B2-D20EC39A6B2D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E7E7B-5AA5-A94E-B11C-979D4C379A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34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5css.ru/tags/default.php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25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881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661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050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551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13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Согласно этому стандарту план тестирования— это документ, описывающий весь объем работ по тестированию, начиная с описания объекта, стратегии, расписания, критериев начала и окончания, конфигурации, знаний и навыков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тестировщиков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также оценки рисков и вариантов их разрешения.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787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Браузер обрабатывает этот текст и показывает его в графическом виде</a:t>
            </a:r>
            <a:r>
              <a:rPr lang="ru-RU" dirty="0">
                <a:effectLst/>
              </a:rPr>
              <a:t> </a:t>
            </a:r>
          </a:p>
          <a:p>
            <a:endParaRPr lang="ru-RU" dirty="0">
              <a:effectLst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59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Браузер обрабатывает этот текст и показывает его в графическом виде</a:t>
            </a:r>
            <a:r>
              <a:rPr lang="ru-RU" dirty="0">
                <a:effectLst/>
              </a:rPr>
              <a:t> </a:t>
            </a:r>
          </a:p>
          <a:p>
            <a:endParaRPr lang="ru-RU" dirty="0">
              <a:effectLst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631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Основные элементы веб-страницы, согласно спецификации </a:t>
            </a:r>
            <a:r>
              <a:rPr lang="ru-RU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HTML5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400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  <a:p>
            <a:endParaRPr lang="ru-RU" dirty="0">
              <a:effectLst/>
            </a:endParaRPr>
          </a:p>
          <a:p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339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effectLst/>
            </a:endParaRPr>
          </a:p>
          <a:p>
            <a:endParaRPr lang="ru-RU" dirty="0">
              <a:effectLst/>
            </a:endParaRPr>
          </a:p>
          <a:p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578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Вкладка </a:t>
            </a:r>
            <a:r>
              <a:rPr lang="ru-RU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содержит возможность писать и выполнять запросы на языке </a:t>
            </a:r>
            <a:r>
              <a:rPr lang="ru-RU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Кроме того, там выводятся ошибки программ на </a:t>
            </a:r>
            <a:r>
              <a:rPr lang="ru-RU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(сокращают до 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которые были загружены вместе с сайтом и уже выполнены в браузере.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правило, большинство этих ошибок не критичны и не влияют на работу веб-приложения.</a:t>
            </a:r>
          </a:p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стоит подозревать, что ошибка вызвана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ru-RU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отправляется форма.</a:t>
            </a:r>
            <a:endParaRPr lang="ru-RU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нажимается кнопка.</a:t>
            </a:r>
            <a:endParaRPr lang="ru-RU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происходит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полей.</a:t>
            </a:r>
            <a:endParaRPr lang="ru-RU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появляются или не исчезают элементы интерфейса.</a:t>
            </a:r>
            <a:endParaRPr lang="ru-RU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dirty="0"/>
              <a:t>Вкладка </a:t>
            </a:r>
            <a:r>
              <a:rPr lang="ru-RU" sz="1200" b="1" dirty="0" err="1"/>
              <a:t>Network</a:t>
            </a:r>
            <a:endParaRPr lang="ru-RU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Основная функция данной вкладки — запись сетевого журнала. Вкладка даёт представление о запрашиваемых и загружаемых ресурсах в режиме реального времени.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вкладке отображаются запросы к сайту и ответы от него.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55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319AA-ED0D-2049-BA79-6F00ADB20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507D6D-40D4-284A-9DCB-8CC7242CA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4F2390-5929-C745-8B5C-3D29F878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F96760-46BC-CA4F-A021-E1ECDC68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6EC401-3247-894A-AF79-C652AA80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30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9AF1D-9C09-3C4F-A0A8-281E8680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296E82-FB6F-5542-8736-8B041D1E5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8E19AE-CEC4-8846-8002-0D6CA81D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64BE7F-6C52-AA48-8E4D-9D06DD0F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A0C883-265F-DC4C-9EFA-A4D9CC34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28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6DA345-74CC-0E4E-B478-BCF6E6C7A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D41DC-DB65-9442-BAFF-73EEB1565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381B77-7530-3445-B4FF-A295CB57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961EBD-FED1-2449-8E3C-AF8DB5C1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2EADF2-15F2-984A-B414-7B66DAEB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7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5A778-BFC3-A747-9CC3-2EDB76CD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00696-56E1-F747-8035-D3F0E0B92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2028EB-6194-F948-83B6-C24832AE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1A6ED9-12EB-4E47-9E0B-8099C364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25A8DC-2672-B444-BD77-A822EF9A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90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449-39B2-5040-BADE-6C93D47B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71FEB7-0732-114C-BB66-BF09933A7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4F9A95-884C-DE4D-82CC-34081788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EB9DA5-1AA6-754F-A968-7953E971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BC34AC-0428-3141-AFB5-C133FC80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1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884EB-C02C-B043-827E-F8DFEE0A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B18879-82CF-444A-B5A7-92B6A66D4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F00B97-66B6-F041-8C9A-554885458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FEA67F-4704-1B48-BE36-CEA58F1A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147008-8412-A042-950A-8E95BC22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D8B466-5589-694A-9F6D-DEAC1BEE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39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E0227-35EC-2D41-BB25-4A1BA24A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4EFA25-C3AF-C748-A1F7-DCBF8A0F9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4C3242-84A7-FC45-BF64-71E288178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6714E0-BFD3-F741-ACAE-61DA9AC83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15ED0C-7041-BD40-80E0-F0F06CBC1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FDFE2D6-852E-4F49-9771-EA12561F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95DC3A5-9A33-FF45-85B1-6541FEEE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79B8865-D26A-D649-A38F-AF6562BF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77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E28D6-B88A-CD42-B249-2EC22324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5D9899-6F68-9643-A0C1-75A58A38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6356D9-D2AD-4748-B69A-60254D3B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68523D5-EE35-2248-8DD6-05BBEFBE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36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11C114-9B1D-D048-8F00-C9F24E99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CCA61F-146A-404B-8DA8-6C04A3AD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84E791-6B1D-D940-8797-41E01E29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7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4A6AA-F92B-6A42-A225-54B265C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D3BF03-5247-1F48-B2A1-501E45218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FB82C9-0BF6-1249-9D9D-AA8318FBD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BE5692-B97D-384E-980A-8F3E08E4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17A5F9-A272-8A45-AD2D-03948CCE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E87F49-2826-A649-B7DB-3EC35388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79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59E0D-7B43-0845-B0E0-DD9246CE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C607BA-513D-3D44-9D86-A2BD90E91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6C788C-B554-AC48-B0EC-F266AAE73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524AA1-9F39-BA42-9574-769986A5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2B7EA9-0E44-EA40-8FC1-5ED0D0AA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B125EE-1145-B549-B325-6EBCAE8D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40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03B10-2B83-E345-B253-F7F3361E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DF33D0-9079-BF42-8E50-A5D830D8F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A84788-91E9-894C-9DAC-E537B997F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05B69-AB7B-B045-8F83-2E1723C122F3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06F778-24ED-C844-B332-950111F38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8E8349-A2EE-2542-8DDE-21039D0A4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37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wserling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lambdatest.com/" TargetMode="External"/><Relationship Id="rId4" Type="http://schemas.openxmlformats.org/officeDocument/2006/relationships/hyperlink" Target="https://www.browsera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file:////var/folders/z3/5lgzvgpn6sx_l5pcqby69jzr0000gn/T/com.microsoft.Word/WebArchiveCopyPasteTempFiles/maket_.jp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6ECB7-8660-3845-A72D-E25D19FAB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Тестирование веб-интерфейса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2286383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Вкладка </a:t>
            </a:r>
            <a:r>
              <a:rPr lang="ru-RU" b="1" dirty="0" err="1"/>
              <a:t>Network</a:t>
            </a:r>
            <a:r>
              <a:rPr lang="ru-RU" b="1" dirty="0"/>
              <a:t>  </a:t>
            </a:r>
            <a:r>
              <a:rPr lang="en-US" b="1" dirty="0" err="1"/>
              <a:t>DevTools</a:t>
            </a:r>
            <a:r>
              <a:rPr lang="ru-RU" b="1" dirty="0"/>
              <a:t> 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553323" y="2211636"/>
            <a:ext cx="111289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/>
              <a:t>Request</a:t>
            </a:r>
            <a:r>
              <a:rPr lang="ru-RU" sz="2400" dirty="0"/>
              <a:t> — то, что браузер посылает на сервер, запрос каких-то данных.</a:t>
            </a:r>
          </a:p>
          <a:p>
            <a:r>
              <a:rPr lang="ru-RU" sz="2400" b="1" dirty="0" err="1"/>
              <a:t>Response</a:t>
            </a:r>
            <a:r>
              <a:rPr lang="ru-RU" sz="2400" dirty="0"/>
              <a:t> — ответ от сервера.</a:t>
            </a:r>
          </a:p>
          <a:p>
            <a:r>
              <a:rPr lang="ru-RU" sz="2400" dirty="0"/>
              <a:t>Получение любой веб-страницы — это серия обменов </a:t>
            </a:r>
            <a:r>
              <a:rPr lang="ru-RU" sz="2400" i="1" dirty="0" err="1"/>
              <a:t>Request</a:t>
            </a:r>
            <a:r>
              <a:rPr lang="ru-RU" sz="2400" dirty="0"/>
              <a:t> и </a:t>
            </a:r>
            <a:r>
              <a:rPr lang="ru-RU" sz="2400" i="1" dirty="0" err="1"/>
              <a:t>Response</a:t>
            </a:r>
            <a:r>
              <a:rPr lang="ru-RU" sz="2400" dirty="0"/>
              <a:t>, называемая </a:t>
            </a:r>
            <a:r>
              <a:rPr lang="ru-RU" sz="2400" b="1" i="1" dirty="0" err="1"/>
              <a:t>Session</a:t>
            </a:r>
            <a:r>
              <a:rPr lang="ru-RU" sz="2400" b="1" dirty="0"/>
              <a:t> (Сессия).</a:t>
            </a:r>
          </a:p>
        </p:txBody>
      </p:sp>
    </p:spTree>
    <p:extLst>
      <p:ext uri="{BB962C8B-B14F-4D97-AF65-F5344CB8AC3E}">
        <p14:creationId xmlns:p14="http://schemas.microsoft.com/office/powerpoint/2010/main" val="278706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Статусы-коды, ответы сервера</a:t>
            </a:r>
            <a:r>
              <a:rPr lang="ru-RU" dirty="0"/>
              <a:t> 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553323" y="2211636"/>
            <a:ext cx="111289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/>
              <a:t>2ХХ</a:t>
            </a:r>
            <a:r>
              <a:rPr lang="ru-RU" sz="2400" dirty="0"/>
              <a:t> — успешное принятие и обработка запроса клиента.</a:t>
            </a:r>
          </a:p>
          <a:p>
            <a:r>
              <a:rPr lang="ru-RU" sz="2400" i="1" dirty="0"/>
              <a:t>3XX</a:t>
            </a:r>
            <a:r>
              <a:rPr lang="ru-RU" sz="2400" dirty="0"/>
              <a:t> — перенаправление на другую страницу.</a:t>
            </a:r>
          </a:p>
          <a:p>
            <a:r>
              <a:rPr lang="ru-RU" sz="2400" i="1" dirty="0"/>
              <a:t>4XX</a:t>
            </a:r>
            <a:r>
              <a:rPr lang="ru-RU" sz="2400" dirty="0"/>
              <a:t> — ошибки на стороне клиента, либо указание на ресурс, который никогда не существовал.</a:t>
            </a:r>
          </a:p>
          <a:p>
            <a:r>
              <a:rPr lang="ru-RU" sz="2400" i="1" dirty="0"/>
              <a:t>5XX</a:t>
            </a:r>
            <a:r>
              <a:rPr lang="ru-RU" sz="2400" dirty="0"/>
              <a:t> — ошибка на стороне сервера. Сервер недоступен или не может обработать запрос.</a:t>
            </a:r>
          </a:p>
        </p:txBody>
      </p:sp>
    </p:spTree>
    <p:extLst>
      <p:ext uri="{BB962C8B-B14F-4D97-AF65-F5344CB8AC3E}">
        <p14:creationId xmlns:p14="http://schemas.microsoft.com/office/powerpoint/2010/main" val="428397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/>
            <a:r>
              <a:rPr lang="ru-RU" b="1" dirty="0" err="1"/>
              <a:t>Кроссбраузерное</a:t>
            </a:r>
            <a:r>
              <a:rPr lang="ru-RU" b="1" dirty="0"/>
              <a:t> тестирование</a:t>
            </a:r>
            <a:r>
              <a:rPr lang="ru-RU" dirty="0"/>
              <a:t> 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553323" y="2211636"/>
            <a:ext cx="111289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err="1"/>
              <a:t>Кроссбраузерное</a:t>
            </a:r>
            <a:r>
              <a:rPr lang="ru-RU" sz="2400" b="1" dirty="0"/>
              <a:t> тестирование </a:t>
            </a:r>
            <a:r>
              <a:rPr lang="ru-RU" sz="2400" dirty="0"/>
              <a:t>(</a:t>
            </a:r>
            <a:r>
              <a:rPr lang="ru-RU" sz="2400" i="1" dirty="0" err="1"/>
              <a:t>cross-browser</a:t>
            </a:r>
            <a:r>
              <a:rPr lang="ru-RU" sz="2400" i="1" dirty="0"/>
              <a:t> </a:t>
            </a:r>
            <a:r>
              <a:rPr lang="ru-RU" sz="2400" i="1" dirty="0" err="1"/>
              <a:t>testing</a:t>
            </a:r>
            <a:r>
              <a:rPr lang="ru-RU" sz="2400" dirty="0"/>
              <a:t>) — это один из видов тестирования, который помогает поддерживать правильную работу продукта в разных версиях браузера. Оно помогает добиться уверенности в том, что веб-приложения работают в приемлемом количестве браузеров, в том числе на мобильных устройствах, планшетах, экранах различного размера </a:t>
            </a:r>
          </a:p>
        </p:txBody>
      </p:sp>
    </p:spTree>
    <p:extLst>
      <p:ext uri="{BB962C8B-B14F-4D97-AF65-F5344CB8AC3E}">
        <p14:creationId xmlns:p14="http://schemas.microsoft.com/office/powerpoint/2010/main" val="1028165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Инструменты для </a:t>
            </a:r>
            <a:r>
              <a:rPr lang="ru-RU" b="1" dirty="0" err="1"/>
              <a:t>кроссбраузерного</a:t>
            </a:r>
            <a:r>
              <a:rPr lang="ru-RU" b="1" dirty="0"/>
              <a:t> тестирования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553323" y="2211636"/>
            <a:ext cx="111289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400" b="1" u="sng" dirty="0">
                <a:hlinkClick r:id="rId3"/>
              </a:rPr>
              <a:t>Browserling</a:t>
            </a:r>
            <a:endParaRPr lang="ru-RU" sz="2400" b="1" u="sng" dirty="0"/>
          </a:p>
          <a:p>
            <a:pPr marL="457200" indent="-457200" algn="just">
              <a:buFont typeface="+mj-lt"/>
              <a:buAutoNum type="arabicPeriod"/>
            </a:pPr>
            <a:r>
              <a:rPr lang="en" sz="2400" dirty="0">
                <a:hlinkClick r:id="rId4"/>
              </a:rPr>
              <a:t>Browsera</a:t>
            </a:r>
            <a:endParaRPr lang="en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" sz="2400">
                <a:hlinkClick r:id="rId5"/>
              </a:rPr>
              <a:t>Lambdatest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7247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37" y="365439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Где мы сейчас находимся</a:t>
            </a:r>
            <a:endParaRPr lang="ru-RU" sz="4800" b="1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A167B0D6-CF84-E341-98B1-E50FF1786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459394"/>
              </p:ext>
            </p:extLst>
          </p:nvPr>
        </p:nvGraphicFramePr>
        <p:xfrm>
          <a:off x="2221781" y="1439333"/>
          <a:ext cx="8128000" cy="4512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712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Тестирование веб-интерфейса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553323" y="4310493"/>
            <a:ext cx="111289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sz="2400" b="1" dirty="0"/>
              <a:t>Веб-интерфейсы </a:t>
            </a:r>
            <a:r>
              <a:rPr lang="ru-RU" sz="2400" dirty="0"/>
              <a:t>— это средства, с помощью которых пользователь взаимодействует с веб-приложением.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60AECBE-27F4-104A-9DD9-94D5E551F9B5}"/>
              </a:ext>
            </a:extLst>
          </p:cNvPr>
          <p:cNvSpPr/>
          <p:nvPr/>
        </p:nvSpPr>
        <p:spPr>
          <a:xfrm>
            <a:off x="553323" y="2052118"/>
            <a:ext cx="10700725" cy="1591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  <a:spcAft>
                <a:spcPts val="1700"/>
              </a:spcAft>
            </a:pPr>
            <a:r>
              <a:rPr lang="ru-RU" sz="2400" dirty="0"/>
              <a:t>В сфере ИТ интерфейсы обычно делятся на:</a:t>
            </a:r>
          </a:p>
          <a:p>
            <a:pPr marL="800100" lvl="1" indent="-342900">
              <a:lnSpc>
                <a:spcPts val="1680"/>
              </a:lnSpc>
              <a:spcAft>
                <a:spcPts val="85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ru-RU" sz="2400" dirty="0"/>
              <a:t>аппаратные;</a:t>
            </a:r>
          </a:p>
          <a:p>
            <a:pPr marL="800100" lvl="1" indent="-342900">
              <a:lnSpc>
                <a:spcPts val="1680"/>
              </a:lnSpc>
              <a:spcAft>
                <a:spcPts val="85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ru-RU" sz="2400" dirty="0"/>
              <a:t>программные;</a:t>
            </a:r>
          </a:p>
          <a:p>
            <a:pPr marL="800100" lvl="1" indent="-342900">
              <a:lnSpc>
                <a:spcPts val="1680"/>
              </a:lnSpc>
              <a:spcAft>
                <a:spcPts val="85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ru-RU" sz="2400" dirty="0"/>
              <a:t>пользовательские.</a:t>
            </a:r>
          </a:p>
        </p:txBody>
      </p:sp>
    </p:spTree>
    <p:extLst>
      <p:ext uri="{BB962C8B-B14F-4D97-AF65-F5344CB8AC3E}">
        <p14:creationId xmlns:p14="http://schemas.microsoft.com/office/powerpoint/2010/main" val="249434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Браузер (</a:t>
            </a:r>
            <a:r>
              <a:rPr lang="ru-RU" b="1" i="1" dirty="0" err="1"/>
              <a:t>browser</a:t>
            </a:r>
            <a:r>
              <a:rPr lang="ru-RU" b="1" dirty="0"/>
              <a:t>)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553323" y="2211636"/>
            <a:ext cx="111289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Агент пользователя, позволяющий пользователю получать и читать гипертекст, просматривать содержание гипертекстовых узлов (обычно веб-страницы), перемещаться от одного узла к другому и взаимодействовать с информационным наполнением.  </a:t>
            </a:r>
          </a:p>
        </p:txBody>
      </p:sp>
    </p:spTree>
    <p:extLst>
      <p:ext uri="{BB962C8B-B14F-4D97-AF65-F5344CB8AC3E}">
        <p14:creationId xmlns:p14="http://schemas.microsoft.com/office/powerpoint/2010/main" val="107064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Функции Браузера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553323" y="2211636"/>
            <a:ext cx="111289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Рендеринг </a:t>
            </a:r>
            <a:r>
              <a:rPr lang="ru-RU" sz="2400" dirty="0"/>
              <a:t>— это процесс от рисовки браузером веб-страниц.</a:t>
            </a:r>
          </a:p>
          <a:p>
            <a:r>
              <a:rPr lang="ru-RU" sz="2400" dirty="0"/>
              <a:t>Отправку запросов;</a:t>
            </a:r>
            <a:endParaRPr lang="ru-RU" sz="4000" dirty="0"/>
          </a:p>
          <a:p>
            <a:r>
              <a:rPr lang="ru-RU" sz="2400" dirty="0"/>
              <a:t>Сохранение специальных файлов, по которым веб-сервис может определить, что мы — его зарегистрированный пользователь;</a:t>
            </a:r>
            <a:endParaRPr lang="ru-RU" sz="4000" dirty="0"/>
          </a:p>
          <a:p>
            <a:r>
              <a:rPr lang="ru-RU" sz="2400" dirty="0"/>
              <a:t>Проверку сертификатов безопасности;</a:t>
            </a:r>
            <a:endParaRPr lang="ru-RU" sz="4000" dirty="0"/>
          </a:p>
          <a:p>
            <a:r>
              <a:rPr lang="ru-RU" sz="2400" dirty="0"/>
              <a:t>Шифрование паролей;</a:t>
            </a:r>
            <a:endParaRPr lang="ru-RU" sz="4000" dirty="0"/>
          </a:p>
          <a:p>
            <a:r>
              <a:rPr lang="ru-RU" sz="2400" dirty="0"/>
              <a:t>Процесс передачи данных и многое другое.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3944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E36CEFE-536C-4D42-B105-BDB7B02CC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204925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21" descr="img">
            <a:extLst>
              <a:ext uri="{FF2B5EF4-FFF2-40B4-BE49-F238E27FC236}">
                <a16:creationId xmlns:a16="http://schemas.microsoft.com/office/drawing/2014/main" id="{A28F61F3-0B8C-AC4F-AC50-9A8FAA124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1715883" cy="659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50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056" y="455425"/>
            <a:ext cx="10515600" cy="101478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Элементы веб-страницы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535393" y="1587254"/>
            <a:ext cx="11128925" cy="532453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Checkbox</a:t>
            </a:r>
            <a:r>
              <a:rPr lang="ru-RU" sz="2400" dirty="0"/>
              <a:t> (Чек-бокс)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Radio</a:t>
            </a:r>
            <a:r>
              <a:rPr lang="ru-RU" sz="2400" dirty="0"/>
              <a:t> </a:t>
            </a:r>
            <a:r>
              <a:rPr lang="ru-RU" sz="2400" dirty="0" err="1"/>
              <a:t>buttons</a:t>
            </a:r>
            <a:r>
              <a:rPr lang="ru-RU" sz="2400" dirty="0"/>
              <a:t> (Переключатель)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Dropdown</a:t>
            </a:r>
            <a:r>
              <a:rPr lang="ru-RU" sz="2400" dirty="0"/>
              <a:t> </a:t>
            </a:r>
            <a:r>
              <a:rPr lang="ru-RU" sz="2400" dirty="0" err="1"/>
              <a:t>lists</a:t>
            </a:r>
            <a:r>
              <a:rPr lang="ru-RU" sz="2400" dirty="0"/>
              <a:t> (Выпадающий список)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List</a:t>
            </a:r>
            <a:r>
              <a:rPr lang="ru-RU" sz="2400" dirty="0"/>
              <a:t> (Список)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Buttons</a:t>
            </a:r>
            <a:r>
              <a:rPr lang="ru-RU" sz="2400" dirty="0"/>
              <a:t> (Кнопки)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Toggle</a:t>
            </a:r>
            <a:r>
              <a:rPr lang="ru-RU" sz="2400" dirty="0"/>
              <a:t> / </a:t>
            </a:r>
            <a:r>
              <a:rPr lang="ru-RU" sz="2400" dirty="0" err="1"/>
              <a:t>Switches</a:t>
            </a:r>
            <a:r>
              <a:rPr lang="ru-RU" sz="2400" dirty="0"/>
              <a:t> (Тумблер/ выключатель)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Text</a:t>
            </a:r>
            <a:r>
              <a:rPr lang="ru-RU" sz="2400" dirty="0"/>
              <a:t> </a:t>
            </a:r>
            <a:r>
              <a:rPr lang="ru-RU" sz="2400" dirty="0" err="1"/>
              <a:t>field</a:t>
            </a:r>
            <a:r>
              <a:rPr lang="ru-RU" sz="2400" dirty="0"/>
              <a:t> (Поле для ввода текста)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Date</a:t>
            </a:r>
            <a:r>
              <a:rPr lang="ru-RU" sz="2400" dirty="0"/>
              <a:t> </a:t>
            </a:r>
            <a:r>
              <a:rPr lang="ru-RU" sz="2400" dirty="0" err="1"/>
              <a:t>and</a:t>
            </a:r>
            <a:r>
              <a:rPr lang="ru-RU" sz="2400" dirty="0"/>
              <a:t> </a:t>
            </a:r>
            <a:r>
              <a:rPr lang="ru-RU" sz="2400" dirty="0" err="1"/>
              <a:t>time</a:t>
            </a:r>
            <a:r>
              <a:rPr lang="ru-RU" sz="2400" dirty="0"/>
              <a:t> </a:t>
            </a:r>
            <a:r>
              <a:rPr lang="ru-RU" sz="2400" dirty="0" err="1"/>
              <a:t>pickers</a:t>
            </a:r>
            <a:r>
              <a:rPr lang="ru-RU" sz="2400" dirty="0"/>
              <a:t> (Поле для ввода даты (времени))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Breadcrumb</a:t>
            </a:r>
            <a:r>
              <a:rPr lang="ru-RU" sz="2400" dirty="0"/>
              <a:t> (Хлебные крошки)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Pagination</a:t>
            </a:r>
            <a:r>
              <a:rPr lang="ru-RU" sz="2400" dirty="0"/>
              <a:t>  (Пагинация)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Slider</a:t>
            </a:r>
            <a:r>
              <a:rPr lang="ru-RU" sz="2400" dirty="0"/>
              <a:t> (Слайдер, ползунок, бегунок)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Icon</a:t>
            </a:r>
            <a:r>
              <a:rPr lang="ru-RU" sz="2400" dirty="0"/>
              <a:t> (Иконка 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Image</a:t>
            </a:r>
            <a:r>
              <a:rPr lang="ru-RU" sz="2400" dirty="0"/>
              <a:t> </a:t>
            </a:r>
            <a:r>
              <a:rPr lang="ru-RU" sz="2400" dirty="0" err="1"/>
              <a:t>Carousel</a:t>
            </a:r>
            <a:r>
              <a:rPr lang="ru-RU" sz="2400" dirty="0"/>
              <a:t> (Карусель изображений)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Notifications</a:t>
            </a:r>
            <a:r>
              <a:rPr lang="ru-RU" sz="2400" dirty="0"/>
              <a:t> (Уведомления (счётчик уведомлений))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Progress</a:t>
            </a:r>
            <a:r>
              <a:rPr lang="ru-RU" sz="2400" dirty="0"/>
              <a:t> </a:t>
            </a:r>
            <a:r>
              <a:rPr lang="ru-RU" sz="2400" dirty="0" err="1"/>
              <a:t>Bar</a:t>
            </a:r>
            <a:r>
              <a:rPr lang="ru-RU" sz="2400" dirty="0"/>
              <a:t> (Панель прогресса)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Tool</a:t>
            </a:r>
            <a:r>
              <a:rPr lang="ru-RU" sz="2400" dirty="0"/>
              <a:t> </a:t>
            </a:r>
            <a:r>
              <a:rPr lang="ru-RU" sz="2400" dirty="0" err="1"/>
              <a:t>Tip</a:t>
            </a:r>
            <a:r>
              <a:rPr lang="ru-RU" sz="2400" dirty="0"/>
              <a:t> (</a:t>
            </a:r>
            <a:r>
              <a:rPr lang="ru-RU" sz="2400" dirty="0" err="1"/>
              <a:t>Тултип</a:t>
            </a:r>
            <a:r>
              <a:rPr lang="ru-RU" sz="2400" dirty="0"/>
              <a:t>, подсказка, всплывающая подсказка)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5149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Тест-дизайн для веб-интерфейсов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553323" y="2211636"/>
            <a:ext cx="111289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pPr marL="800100" lvl="1" indent="-342900">
              <a:buFont typeface="+mj-lt"/>
              <a:buAutoNum type="arabicPeriod"/>
            </a:pPr>
            <a:r>
              <a:rPr lang="ru-RU" sz="2400" dirty="0"/>
              <a:t>Функциональность — как элементы интерфейса выполняют свои функции.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400" dirty="0"/>
              <a:t>Соответствие стандартам — общий стиль, принятые обозначения.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400" dirty="0" err="1"/>
              <a:t>Usability</a:t>
            </a:r>
            <a:r>
              <a:rPr lang="ru-RU" sz="2400" dirty="0"/>
              <a:t> или практичность — удобство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281930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Инструмент </a:t>
            </a:r>
            <a:r>
              <a:rPr lang="en-US" b="1"/>
              <a:t>DevTools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553323" y="2211636"/>
            <a:ext cx="1112892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pPr marL="800100" lvl="1" indent="-342900">
              <a:buFont typeface="+mj-lt"/>
              <a:buAutoNum type="arabicPeriod"/>
            </a:pPr>
            <a:r>
              <a:rPr lang="ru-RU" sz="2400" dirty="0"/>
              <a:t>Вкладка </a:t>
            </a:r>
            <a:r>
              <a:rPr lang="ru-RU" sz="2400" i="1" dirty="0" err="1"/>
              <a:t>Elements</a:t>
            </a:r>
            <a:endParaRPr lang="ru-RU" sz="2400" i="1" dirty="0"/>
          </a:p>
          <a:p>
            <a:pPr marL="800100" lvl="1" indent="-342900">
              <a:buFont typeface="+mj-lt"/>
              <a:buAutoNum type="arabicPeriod"/>
            </a:pPr>
            <a:r>
              <a:rPr lang="ru-RU" sz="2400" dirty="0"/>
              <a:t>Вкладка </a:t>
            </a:r>
            <a:r>
              <a:rPr lang="ru-RU" sz="2400" dirty="0" err="1"/>
              <a:t>Console</a:t>
            </a:r>
            <a:r>
              <a:rPr lang="ru-RU" sz="2400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400" dirty="0"/>
              <a:t>Вкладка </a:t>
            </a:r>
            <a:r>
              <a:rPr lang="ru-RU" sz="2400" dirty="0" err="1"/>
              <a:t>Network</a:t>
            </a:r>
            <a:endParaRPr lang="ru-RU" sz="2400" dirty="0"/>
          </a:p>
          <a:p>
            <a:pPr marL="800100" lvl="1" indent="-342900">
              <a:buFont typeface="+mj-lt"/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602481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620</Words>
  <Application>Microsoft Office PowerPoint</Application>
  <PresentationFormat>Широкоэкранный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Тестирование веб-интерфейса</vt:lpstr>
      <vt:lpstr>Где мы сейчас находимся</vt:lpstr>
      <vt:lpstr>Тестирование веб-интерфейса</vt:lpstr>
      <vt:lpstr>Браузер (browser)</vt:lpstr>
      <vt:lpstr>Функции Браузера</vt:lpstr>
      <vt:lpstr>Презентация PowerPoint</vt:lpstr>
      <vt:lpstr>Элементы веб-страницы</vt:lpstr>
      <vt:lpstr>Тест-дизайн для веб-интерфейсов</vt:lpstr>
      <vt:lpstr>Инструмент DevTools</vt:lpstr>
      <vt:lpstr>Вкладка Network  DevTools </vt:lpstr>
      <vt:lpstr>Статусы-коды, ответы сервера </vt:lpstr>
      <vt:lpstr>Кроссбраузерное тестирование </vt:lpstr>
      <vt:lpstr>Инструменты для кроссбраузерного тестирования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Алексей Черняков</dc:creator>
  <cp:lastModifiedBy>Spaceship24</cp:lastModifiedBy>
  <cp:revision>136</cp:revision>
  <dcterms:created xsi:type="dcterms:W3CDTF">2021-08-31T03:25:49Z</dcterms:created>
  <dcterms:modified xsi:type="dcterms:W3CDTF">2022-02-04T08:15:21Z</dcterms:modified>
</cp:coreProperties>
</file>