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84" r:id="rId4"/>
    <p:sldId id="262" r:id="rId5"/>
    <p:sldId id="274" r:id="rId6"/>
    <p:sldId id="265" r:id="rId7"/>
    <p:sldId id="263" r:id="rId8"/>
    <p:sldId id="268" r:id="rId9"/>
    <p:sldId id="275" r:id="rId10"/>
    <p:sldId id="278" r:id="rId11"/>
    <p:sldId id="277" r:id="rId12"/>
    <p:sldId id="279" r:id="rId13"/>
    <p:sldId id="280" r:id="rId14"/>
    <p:sldId id="281" r:id="rId15"/>
    <p:sldId id="282" r:id="rId16"/>
    <p:sldId id="283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7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D4D88-BC9F-AB4E-8F73-C69C3CF2D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2786FA-FCBE-AC48-A260-562BB556D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180894-559A-994F-9A0E-B7CA885F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C0E758-A08D-4A45-984D-3D453B80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E96E0B-0816-ED42-85E2-35F89451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10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6AF5C-5021-8446-96A4-06B97CC2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17FC02-6465-5640-ADEC-4D22E64AC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9E820B-E93F-FE4D-9F94-12AD223D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CC9474-60CB-A742-8CE0-AE28775C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A1EA6E-27CD-2843-8172-77DE3129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37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4BE9E1-A2EE-C541-9FB0-60384BE4A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7EC2F9-7E7B-D244-B97F-CBCCF1D18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93CACA-D493-B64C-971A-8458230A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3D6D14-373B-F245-B849-838842CB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3EF3F3-3ACE-D641-97E8-4FEE087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68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2872C-1D19-6948-A0EB-486C8CD4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A4553-ED2F-FC40-8998-8289E895A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69AD5-4F03-4848-A512-A15AA4BA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855C9F-7D99-E54E-9206-F9690D79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3B8F9F-9519-6B43-8BE1-24F921B1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6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03CE4-EB44-D548-A7AE-15FDFA19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91C91C-80B6-1848-B15D-F61E8F525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0275C9-3FE6-2D48-B6F0-C5A5AFDC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97BC38-945A-3D47-8DB2-88F32BF3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60CDA7-AC65-DB48-B262-800C7FF7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54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CA741-0EF2-A046-9BEF-1A4E5E80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9E497C-94BA-5746-9A57-C496FC4C5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EEBFA0-AF64-A849-B662-FC82B713E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EB7087-7B73-4342-BFD7-252E4596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0104F1-4A0B-8948-9FE6-068DE841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B3B207-BEDE-B043-BC51-A39C5E65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30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540FE-4F7D-934E-ABF6-92761265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4F1CA2-06D5-9B4D-BF9E-A6879078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654954-1ED0-E44C-B188-D510DE985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14C8BB-55F4-5949-8F37-A47C79B21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FB4F451-5098-FB49-A333-DED4C20DA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C7C93F1-D1A9-554E-8261-8ADFAE25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7A248FB-6543-9640-ACAB-45AF41B8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11F26F-1084-CD45-9169-82F84DD6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95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EE573-6E3A-AC4E-961C-BC8C0494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A85161-9877-A043-A433-351DD7A2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EDF71D-889B-6D40-80B5-CE90BB03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8BA9E-B6C1-3746-B15A-9E1A1A6A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79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7367B7-C164-9B42-B761-109FFED6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FC6D41B-B033-894B-8B65-72AEB63C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8C2F38-8785-384A-A03A-A3FEE093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25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39165-9102-0B44-8FF1-6B00401D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DF0371-4718-0C42-8AEE-521E24F31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9832A3-5319-054B-ADA4-0E94BAB5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0E182D-7FD7-C249-AC89-B2917A5B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10F4C5-2287-2A4E-943B-3CE50CD1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6FA337-582F-DF4F-8EBC-89BE0802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12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D7C95-1C01-5848-9E03-7A34352B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FD76AF8-B434-A742-87BD-8B9CB1EAE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EB139-DAED-BB44-8E09-B2958EF09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9ACAFC-63CE-7346-9508-7A2644C7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5DB2-06D5-9A4D-B011-E89EF50A620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1538DB-E4DF-EA4A-B41C-07FFF1E4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C8BEDB-7C38-2741-920D-3D8447B3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98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6A923-64E7-E04F-BD5E-962BB7DD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57EE03-1E55-344D-8289-01BDA5A85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1D2AE9-FED8-1E44-8E47-03E53DE89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05DB2-06D5-9A4D-B011-E89EF50A620E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281E5-7151-034F-870B-0F5783D98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E0B417-18E5-294D-96E0-3161DDF86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6E539-28D4-2B4D-99DF-4EB11B03B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00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C5902-B67D-2943-BFA5-164A7BDD9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9924"/>
          </a:xfrm>
        </p:spPr>
        <p:txBody>
          <a:bodyPr/>
          <a:lstStyle/>
          <a:p>
            <a:r>
              <a:rPr lang="ru-RU" dirty="0"/>
              <a:t>Фреймворк </a:t>
            </a:r>
            <a:r>
              <a:rPr lang="en" i="1" dirty="0" err="1"/>
              <a:t>Pytest</a:t>
            </a:r>
            <a:r>
              <a:rPr lang="ru-RU" i="1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90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60FB9-2A19-2040-AE8D-CEA1A3D8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@</a:t>
            </a:r>
            <a:r>
              <a:rPr lang="ru-RU" dirty="0" err="1"/>
              <a:t>pytest.mark.xfail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274350-504E-034E-A357-89701E49A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Помечает тест как падающий. </a:t>
            </a:r>
          </a:p>
          <a:p>
            <a:pPr algn="just"/>
            <a:r>
              <a:rPr lang="ru-RU" dirty="0"/>
              <a:t>Например, вы написали тест, который отлично работает на локальной машине, прошли код-</a:t>
            </a:r>
            <a:r>
              <a:rPr lang="ru-RU" dirty="0" err="1"/>
              <a:t>ревью</a:t>
            </a:r>
            <a:r>
              <a:rPr lang="ru-RU" dirty="0"/>
              <a:t>, и вот он уже оказался в ветке с остальными тестами. Однако по какой-то причине этот тест довольно часто завершается с ошибкой в инфраструктуре организации.</a:t>
            </a:r>
          </a:p>
          <a:p>
            <a:pPr algn="just"/>
            <a:endParaRPr lang="ru-RU" dirty="0"/>
          </a:p>
          <a:p>
            <a:r>
              <a:rPr lang="en-US" sz="3200" dirty="0"/>
              <a:t>@</a:t>
            </a:r>
            <a:r>
              <a:rPr lang="en-US" sz="3200" dirty="0" err="1"/>
              <a:t>pytest.mark.xfail</a:t>
            </a:r>
            <a:endParaRPr lang="ru-RU" sz="3200" dirty="0"/>
          </a:p>
          <a:p>
            <a:r>
              <a:rPr lang="en-US" sz="3200" dirty="0"/>
              <a:t>def </a:t>
            </a:r>
            <a:r>
              <a:rPr lang="en-US" sz="3200" dirty="0" err="1"/>
              <a:t>test_flaky</a:t>
            </a:r>
            <a:r>
              <a:rPr lang="en-US" sz="3200" dirty="0"/>
              <a:t>():</a:t>
            </a:r>
            <a:endParaRPr lang="ru-RU" sz="3200" dirty="0"/>
          </a:p>
          <a:p>
            <a:r>
              <a:rPr lang="ru-RU" sz="3200" dirty="0"/>
              <a:t>	</a:t>
            </a:r>
            <a:r>
              <a:rPr lang="en-US" sz="3200" dirty="0"/>
              <a:t>pass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76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C81FB-0C5E-5447-9888-13C553F7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@</a:t>
            </a:r>
            <a:r>
              <a:rPr lang="ru-RU" dirty="0" err="1"/>
              <a:t>pytest.mark.xfail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D9FE7-6E0F-C74D-83C1-1AF5072C5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ru-RU" i="1" dirty="0"/>
              <a:t>XPASS</a:t>
            </a:r>
            <a:r>
              <a:rPr lang="en-US" i="1" dirty="0"/>
              <a:t> - </a:t>
            </a:r>
            <a:r>
              <a:rPr lang="ru-RU" dirty="0"/>
              <a:t>тест прошел успешно</a:t>
            </a:r>
            <a:endParaRPr lang="en-US" i="1" dirty="0"/>
          </a:p>
          <a:p>
            <a:pPr algn="just"/>
            <a:r>
              <a:rPr lang="ru-RU" i="1" dirty="0"/>
              <a:t>XFAILED</a:t>
            </a:r>
            <a:r>
              <a:rPr lang="en-US" dirty="0"/>
              <a:t> - </a:t>
            </a:r>
            <a:r>
              <a:rPr lang="ru-RU" dirty="0"/>
              <a:t>неудачном прохождении теста </a:t>
            </a:r>
            <a:endParaRPr lang="en-US" dirty="0"/>
          </a:p>
          <a:p>
            <a:pPr algn="just"/>
            <a:r>
              <a:rPr lang="ru-RU" dirty="0"/>
              <a:t>Так же, как и в </a:t>
            </a:r>
            <a:r>
              <a:rPr lang="ru-RU" dirty="0" err="1"/>
              <a:t>фикстуре</a:t>
            </a:r>
            <a:r>
              <a:rPr lang="ru-RU" dirty="0"/>
              <a:t> </a:t>
            </a:r>
            <a:r>
              <a:rPr lang="ru-RU" dirty="0" err="1"/>
              <a:t>skipif</a:t>
            </a:r>
            <a:r>
              <a:rPr lang="ru-RU" dirty="0"/>
              <a:t>, мы можем пометить тест </a:t>
            </a:r>
            <a:r>
              <a:rPr lang="ru-RU" dirty="0" err="1"/>
              <a:t>xfail</a:t>
            </a:r>
            <a:r>
              <a:rPr lang="ru-RU" dirty="0"/>
              <a:t> при определенных условиях. Для этого в качестве первого аргумента в декоратор нужно передать условие, при котором тест будет принимать статус </a:t>
            </a:r>
            <a:r>
              <a:rPr lang="ru-RU" dirty="0" err="1"/>
              <a:t>xfail</a:t>
            </a:r>
            <a:r>
              <a:rPr lang="ru-RU" dirty="0"/>
              <a:t>:</a:t>
            </a:r>
          </a:p>
          <a:p>
            <a:endParaRPr lang="en-US" b="1" dirty="0"/>
          </a:p>
          <a:p>
            <a:r>
              <a:rPr lang="ru-RU" sz="3200" dirty="0"/>
              <a:t>@</a:t>
            </a:r>
            <a:r>
              <a:rPr lang="ru-RU" sz="3200" dirty="0" err="1"/>
              <a:t>pytest.mark.xfail</a:t>
            </a:r>
            <a:r>
              <a:rPr lang="ru-RU" sz="3200" dirty="0"/>
              <a:t>(</a:t>
            </a:r>
            <a:r>
              <a:rPr lang="ru-RU" sz="3200" dirty="0" err="1"/>
              <a:t>sys.platform</a:t>
            </a:r>
            <a:r>
              <a:rPr lang="ru-RU" sz="3200" dirty="0"/>
              <a:t> == "win32", </a:t>
            </a:r>
            <a:r>
              <a:rPr lang="ru-RU" sz="3200" dirty="0" err="1"/>
              <a:t>reason</a:t>
            </a:r>
            <a:r>
              <a:rPr lang="ru-RU" sz="3200" dirty="0"/>
              <a:t>="Ошибка в системной библиотеке") # На платформе </a:t>
            </a:r>
            <a:r>
              <a:rPr lang="ru-RU" sz="3200" dirty="0" err="1"/>
              <a:t>Windows</a:t>
            </a:r>
            <a:r>
              <a:rPr lang="ru-RU" sz="3200" dirty="0"/>
              <a:t> ожидаем, что тест будет падать</a:t>
            </a:r>
          </a:p>
          <a:p>
            <a:r>
              <a:rPr lang="en-US" sz="3200" dirty="0"/>
              <a:t>def </a:t>
            </a:r>
            <a:r>
              <a:rPr lang="en-US" sz="3200" dirty="0" err="1"/>
              <a:t>test_not_for_windows</a:t>
            </a:r>
            <a:r>
              <a:rPr lang="en-US" sz="3200" dirty="0"/>
              <a:t>():</a:t>
            </a:r>
          </a:p>
          <a:p>
            <a:r>
              <a:rPr lang="en-US" sz="3200" dirty="0"/>
              <a:t>	pass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877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03767-A2C2-F940-88A9-00D2EC13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@</a:t>
            </a:r>
            <a:r>
              <a:rPr lang="ru-RU" dirty="0" err="1"/>
              <a:t>pytest.mark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F3822F-1FA7-6244-A466-44A864F4C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err="1"/>
              <a:t>Фиктура</a:t>
            </a:r>
            <a:r>
              <a:rPr lang="ru-RU" dirty="0"/>
              <a:t> помогает объединять тесты в группы и запускать на разных этапах разработки различные тесты. 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Пример:</a:t>
            </a:r>
          </a:p>
          <a:p>
            <a:pPr marL="0" indent="0" algn="just">
              <a:buNone/>
            </a:pPr>
            <a:r>
              <a:rPr lang="ru-RU" dirty="0"/>
              <a:t>@</a:t>
            </a:r>
            <a:r>
              <a:rPr lang="ru-RU" dirty="0" err="1"/>
              <a:t>pytest.mark.a</a:t>
            </a:r>
            <a:r>
              <a:rPr lang="en-US" dirty="0"/>
              <a:t>pi</a:t>
            </a:r>
          </a:p>
          <a:p>
            <a:pPr marL="0" indent="0" algn="just">
              <a:buNone/>
            </a:pPr>
            <a:r>
              <a:rPr lang="ru-RU" dirty="0"/>
              <a:t>@</a:t>
            </a:r>
            <a:r>
              <a:rPr lang="ru-RU" dirty="0" err="1"/>
              <a:t>pytest.mark.u</a:t>
            </a:r>
            <a:r>
              <a:rPr lang="en-US" dirty="0" err="1"/>
              <a:t>i</a:t>
            </a:r>
            <a:endParaRPr lang="en-US" dirty="0"/>
          </a:p>
          <a:p>
            <a:pPr marL="0" indent="0" algn="just">
              <a:buNone/>
            </a:pPr>
            <a:r>
              <a:rPr lang="ru-RU" dirty="0" err="1"/>
              <a:t>pytest.ini</a:t>
            </a:r>
            <a:r>
              <a:rPr lang="en-US" dirty="0"/>
              <a:t>  - </a:t>
            </a:r>
            <a:r>
              <a:rPr lang="ru-RU" dirty="0"/>
              <a:t>файл с информацией об описанных в тестах группах 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3356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03767-A2C2-F940-88A9-00D2EC13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pytest.ini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F3822F-1FA7-6244-A466-44A864F4C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pytest</a:t>
            </a:r>
            <a:r>
              <a:rPr lang="en-US" dirty="0"/>
              <a:t>]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markers =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api</a:t>
            </a:r>
            <a:r>
              <a:rPr lang="en-US" dirty="0"/>
              <a:t>: </a:t>
            </a:r>
            <a:r>
              <a:rPr lang="ru-RU" dirty="0"/>
              <a:t>тесты</a:t>
            </a:r>
            <a:r>
              <a:rPr lang="en-US" dirty="0"/>
              <a:t> API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ui</a:t>
            </a:r>
            <a:r>
              <a:rPr lang="en-US" dirty="0"/>
              <a:t>: </a:t>
            </a:r>
            <a:r>
              <a:rPr lang="ru-RU" dirty="0"/>
              <a:t>тесты</a:t>
            </a:r>
            <a:r>
              <a:rPr lang="en-US" dirty="0"/>
              <a:t> UI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err="1"/>
              <a:t>event</a:t>
            </a:r>
            <a:r>
              <a:rPr lang="ru-RU" dirty="0"/>
              <a:t>: тесты мероприятий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err="1"/>
              <a:t>auth</a:t>
            </a:r>
            <a:r>
              <a:rPr lang="ru-RU" dirty="0"/>
              <a:t>: тесты авторизации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883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25031-145E-6F41-A142-7E6B272D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/>
              <a:t>Параметризация </a:t>
            </a:r>
            <a:r>
              <a:rPr lang="en" i="1" dirty="0" err="1"/>
              <a:t>Pytest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DFD33E-4862-744C-BDB1-7BA11C3471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1895" y="1911869"/>
            <a:ext cx="10768263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0">
              <a:lnSpc>
                <a:spcPct val="100000"/>
              </a:lnSpc>
              <a:buNone/>
            </a:pPr>
            <a:r>
              <a:rPr lang="ru-RU" b="1" dirty="0"/>
              <a:t>Параметризация</a:t>
            </a:r>
            <a:r>
              <a:rPr lang="ru-RU" dirty="0"/>
              <a:t> — это способ запустить один и тот же тест с разным набором входных параметров. </a:t>
            </a:r>
            <a:endParaRPr lang="en-US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914400" algn="l"/>
              </a:tabLst>
            </a:pPr>
            <a:endParaRPr lang="en-US" altLang="ru-RU" dirty="0"/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914400" algn="l"/>
              </a:tabLst>
            </a:pPr>
            <a:r>
              <a:rPr lang="en-US" altLang="ru-RU" dirty="0"/>
              <a:t>1. </a:t>
            </a:r>
            <a:r>
              <a:rPr lang="ru-RU" altLang="ru-RU" dirty="0"/>
              <a:t>Через значение параметра </a:t>
            </a:r>
            <a:r>
              <a:rPr lang="ru-RU" altLang="ru-RU" i="1" dirty="0" err="1"/>
              <a:t>params</a:t>
            </a:r>
            <a:r>
              <a:rPr lang="ru-RU" altLang="ru-RU" dirty="0"/>
              <a:t> </a:t>
            </a:r>
            <a:r>
              <a:rPr lang="ru-RU" altLang="ru-RU" dirty="0" err="1"/>
              <a:t>фикстуры</a:t>
            </a:r>
            <a:r>
              <a:rPr lang="ru-RU" altLang="ru-RU" dirty="0"/>
              <a:t>, в который нужно передать массив значений. То есть фактически </a:t>
            </a:r>
            <a:r>
              <a:rPr lang="ru-RU" altLang="ru-RU" dirty="0" err="1"/>
              <a:t>фикстура</a:t>
            </a:r>
            <a:r>
              <a:rPr lang="ru-RU" altLang="ru-RU" dirty="0"/>
              <a:t> в данном случае представляет собой обёртку, передающую параметры. А в сам тест они передаются через атрибут </a:t>
            </a:r>
            <a:r>
              <a:rPr lang="ru-RU" altLang="ru-RU" i="1" dirty="0" err="1"/>
              <a:t>param</a:t>
            </a:r>
            <a:r>
              <a:rPr lang="ru-RU" altLang="ru-RU" dirty="0"/>
              <a:t> объекта </a:t>
            </a:r>
            <a:r>
              <a:rPr lang="ru-RU" altLang="ru-RU" i="1" dirty="0" err="1"/>
              <a:t>request</a:t>
            </a:r>
            <a:r>
              <a:rPr lang="ru-RU" altLang="ru-RU" dirty="0"/>
              <a:t>.</a:t>
            </a:r>
            <a:endParaRPr lang="en-US" altLang="ru-RU" dirty="0"/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14400" algn="l"/>
              </a:tabLst>
            </a:pPr>
            <a:endParaRPr lang="ru-RU" altLang="ru-RU" dirty="0"/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914400" algn="l"/>
              </a:tabLst>
            </a:pPr>
            <a:r>
              <a:rPr lang="en-US" altLang="ru-RU" dirty="0"/>
              <a:t>2.</a:t>
            </a:r>
            <a:r>
              <a:rPr lang="ru-RU" altLang="ru-RU" dirty="0"/>
              <a:t>Через декоратор </a:t>
            </a:r>
            <a:r>
              <a:rPr lang="ru-RU" altLang="ru-RU" i="1" dirty="0"/>
              <a:t>@</a:t>
            </a:r>
            <a:r>
              <a:rPr lang="ru-RU" altLang="ru-RU" i="1" dirty="0" err="1"/>
              <a:t>pytest.mark.parametrize</a:t>
            </a:r>
            <a:r>
              <a:rPr lang="ru-RU" altLang="ru-RU" dirty="0"/>
              <a:t>, в который передаётся список названий переменных и массив их значений.</a:t>
            </a:r>
          </a:p>
        </p:txBody>
      </p:sp>
    </p:spTree>
    <p:extLst>
      <p:ext uri="{BB962C8B-B14F-4D97-AF65-F5344CB8AC3E}">
        <p14:creationId xmlns:p14="http://schemas.microsoft.com/office/powerpoint/2010/main" val="253228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25031-145E-6F41-A142-7E6B272D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/>
              <a:t>Параметризация </a:t>
            </a:r>
            <a:r>
              <a:rPr lang="en" i="1" dirty="0" err="1"/>
              <a:t>Pytest</a:t>
            </a:r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DE50C7-8075-9541-AA6C-7615767676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95858"/>
            <a:ext cx="1007647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ctr">
              <a:lnSpc>
                <a:spcPct val="100000"/>
              </a:lnSpc>
              <a:buNone/>
            </a:pPr>
            <a:r>
              <a:rPr lang="ru-RU" b="1" dirty="0"/>
              <a:t>@</a:t>
            </a:r>
            <a:r>
              <a:rPr lang="ru-RU" b="1" dirty="0" err="1"/>
              <a:t>pytest.fixture</a:t>
            </a:r>
            <a:r>
              <a:rPr lang="ru-RU" dirty="0"/>
              <a:t>(</a:t>
            </a:r>
            <a:r>
              <a:rPr lang="ru-RU" dirty="0" err="1"/>
              <a:t>scope,values,ids</a:t>
            </a:r>
            <a:r>
              <a:rPr lang="ru-RU" dirty="0"/>
              <a:t>) </a:t>
            </a:r>
          </a:p>
          <a:p>
            <a:pPr marL="0" lvl="0" indent="0" algn="ctr">
              <a:lnSpc>
                <a:spcPct val="100000"/>
              </a:lnSpc>
              <a:buNone/>
            </a:pPr>
            <a:endParaRPr lang="ru-RU" altLang="ru-R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ru-RU" altLang="ru-RU" dirty="0" err="1"/>
              <a:t>scope</a:t>
            </a:r>
            <a:r>
              <a:rPr lang="ru-RU" altLang="ru-RU" dirty="0"/>
              <a:t> — область действия;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ru-RU" altLang="ru-RU" dirty="0" err="1"/>
              <a:t>values</a:t>
            </a:r>
            <a:r>
              <a:rPr lang="ru-RU" altLang="ru-RU" dirty="0"/>
              <a:t> — значения, которые будут использованы в тестах;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ru-RU" altLang="ru-RU" dirty="0" err="1"/>
              <a:t>ids</a:t>
            </a:r>
            <a:r>
              <a:rPr lang="ru-RU" altLang="ru-RU" dirty="0"/>
              <a:t> — уникальный идентификатор значения параметра </a:t>
            </a:r>
          </a:p>
        </p:txBody>
      </p:sp>
    </p:spTree>
    <p:extLst>
      <p:ext uri="{BB962C8B-B14F-4D97-AF65-F5344CB8AC3E}">
        <p14:creationId xmlns:p14="http://schemas.microsoft.com/office/powerpoint/2010/main" val="326615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25031-145E-6F41-A142-7E6B272D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/>
              <a:t>Параметризация </a:t>
            </a:r>
            <a:r>
              <a:rPr lang="en" i="1" dirty="0" err="1"/>
              <a:t>Pytest</a:t>
            </a:r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DE50C7-8075-9541-AA6C-7615767676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1737" y="1880415"/>
            <a:ext cx="1056372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ctr">
              <a:lnSpc>
                <a:spcPct val="100000"/>
              </a:lnSpc>
              <a:buNone/>
            </a:pPr>
            <a:r>
              <a:rPr lang="en-US" b="1" dirty="0"/>
              <a:t>@</a:t>
            </a:r>
            <a:r>
              <a:rPr lang="en-US" b="1" dirty="0" err="1"/>
              <a:t>pytest.mark.parametrize</a:t>
            </a:r>
            <a:r>
              <a:rPr lang="en-US" dirty="0"/>
              <a:t>(</a:t>
            </a:r>
            <a:r>
              <a:rPr lang="en-US" dirty="0" err="1"/>
              <a:t>param</a:t>
            </a:r>
            <a:r>
              <a:rPr lang="en-US" dirty="0"/>
              <a:t>, values, ids)</a:t>
            </a:r>
            <a:r>
              <a:rPr lang="ru-RU" dirty="0"/>
              <a:t>  </a:t>
            </a:r>
          </a:p>
          <a:p>
            <a:pPr marL="0" lvl="0" indent="0" algn="ctr">
              <a:lnSpc>
                <a:spcPct val="100000"/>
              </a:lnSpc>
              <a:buNone/>
            </a:pPr>
            <a:endParaRPr lang="ru-RU" altLang="ru-RU" dirty="0"/>
          </a:p>
          <a:p>
            <a:pPr marL="0" lvl="0" indent="0">
              <a:lnSpc>
                <a:spcPct val="100000"/>
              </a:lnSpc>
              <a:buFontTx/>
              <a:buChar char="•"/>
            </a:pP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ru-RU" altLang="ru-RU" dirty="0"/>
              <a:t> — </a:t>
            </a:r>
            <a:r>
              <a:rPr lang="ru-RU" dirty="0"/>
              <a:t>имя параметра, использующееся в тестовой функции</a:t>
            </a:r>
            <a:r>
              <a:rPr lang="ru-RU" altLang="ru-RU" dirty="0"/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ru-RU" altLang="ru-RU" dirty="0" err="1"/>
              <a:t>values</a:t>
            </a:r>
            <a:r>
              <a:rPr lang="ru-RU" altLang="ru-RU" dirty="0"/>
              <a:t> — значения, которые будут использованы в тестах;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ru-RU" altLang="ru-RU" dirty="0" err="1"/>
              <a:t>ids</a:t>
            </a:r>
            <a:r>
              <a:rPr lang="ru-RU" altLang="ru-RU" dirty="0"/>
              <a:t> — уникальный идентификатор значения параметра </a:t>
            </a:r>
          </a:p>
        </p:txBody>
      </p:sp>
    </p:spTree>
    <p:extLst>
      <p:ext uri="{BB962C8B-B14F-4D97-AF65-F5344CB8AC3E}">
        <p14:creationId xmlns:p14="http://schemas.microsoft.com/office/powerpoint/2010/main" val="639258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495B8-0CBB-F545-B82D-6AEA24D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altLang="ru-RU" dirty="0">
                <a:solidFill>
                  <a:srgbClr val="313131"/>
                </a:solidFill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Декоратор @</a:t>
            </a:r>
            <a:r>
              <a:rPr lang="ru-RU" altLang="ru-RU" dirty="0" err="1">
                <a:solidFill>
                  <a:srgbClr val="313131"/>
                </a:solidFill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pytest.mark.parametrize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FFC6E57-3C5B-D449-BF27-C7CE7902E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" dirty="0"/>
              <a:t>def </a:t>
            </a:r>
            <a:r>
              <a:rPr lang="en" dirty="0" err="1"/>
              <a:t>ids_x</a:t>
            </a:r>
            <a:r>
              <a:rPr lang="en" dirty="0"/>
              <a:t>(</a:t>
            </a:r>
            <a:r>
              <a:rPr lang="en" dirty="0" err="1"/>
              <a:t>val</a:t>
            </a:r>
            <a:r>
              <a:rPr lang="en" dirty="0"/>
              <a:t>):</a:t>
            </a:r>
            <a:br>
              <a:rPr lang="en" dirty="0"/>
            </a:br>
            <a:r>
              <a:rPr lang="en" dirty="0"/>
              <a:t>   return "x=({0})".format(</a:t>
            </a:r>
            <a:r>
              <a:rPr lang="en" dirty="0" err="1"/>
              <a:t>str</a:t>
            </a:r>
            <a:r>
              <a:rPr lang="en" dirty="0"/>
              <a:t>(</a:t>
            </a:r>
            <a:r>
              <a:rPr lang="en" dirty="0" err="1"/>
              <a:t>val</a:t>
            </a:r>
            <a:r>
              <a:rPr lang="en" dirty="0"/>
              <a:t>))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r>
              <a:rPr lang="en" dirty="0"/>
              <a:t>def </a:t>
            </a:r>
            <a:r>
              <a:rPr lang="en" dirty="0" err="1"/>
              <a:t>ids_y</a:t>
            </a:r>
            <a:r>
              <a:rPr lang="en" dirty="0"/>
              <a:t>(</a:t>
            </a:r>
            <a:r>
              <a:rPr lang="en" dirty="0" err="1"/>
              <a:t>val</a:t>
            </a:r>
            <a:r>
              <a:rPr lang="en" dirty="0"/>
              <a:t>):</a:t>
            </a:r>
            <a:br>
              <a:rPr lang="en" dirty="0"/>
            </a:br>
            <a:r>
              <a:rPr lang="en" dirty="0"/>
              <a:t>   return "y=({0})".format(</a:t>
            </a:r>
            <a:r>
              <a:rPr lang="en" dirty="0" err="1"/>
              <a:t>str</a:t>
            </a:r>
            <a:r>
              <a:rPr lang="en" dirty="0"/>
              <a:t>(</a:t>
            </a:r>
            <a:r>
              <a:rPr lang="en" dirty="0" err="1"/>
              <a:t>val</a:t>
            </a:r>
            <a:r>
              <a:rPr lang="en" dirty="0"/>
              <a:t>))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r>
              <a:rPr lang="en" dirty="0"/>
              <a:t>@</a:t>
            </a:r>
            <a:r>
              <a:rPr lang="en" dirty="0" err="1"/>
              <a:t>pytest.mark.parametrize</a:t>
            </a:r>
            <a:r>
              <a:rPr lang="en" dirty="0"/>
              <a:t>("x", [-1, 0, 1], ids=</a:t>
            </a:r>
            <a:r>
              <a:rPr lang="en" dirty="0" err="1"/>
              <a:t>ids_x</a:t>
            </a:r>
            <a:r>
              <a:rPr lang="en" dirty="0"/>
              <a:t>)</a:t>
            </a:r>
            <a:br>
              <a:rPr lang="en" dirty="0"/>
            </a:br>
            <a:r>
              <a:rPr lang="en" dirty="0"/>
              <a:t>@</a:t>
            </a:r>
            <a:r>
              <a:rPr lang="en" dirty="0" err="1"/>
              <a:t>pytest.mark.parametrize</a:t>
            </a:r>
            <a:r>
              <a:rPr lang="en" dirty="0"/>
              <a:t>("y", [100, 1000], ids=</a:t>
            </a:r>
            <a:r>
              <a:rPr lang="en" dirty="0" err="1"/>
              <a:t>ids_y</a:t>
            </a:r>
            <a:r>
              <a:rPr lang="en" dirty="0"/>
              <a:t>)</a:t>
            </a:r>
            <a:br>
              <a:rPr lang="en" dirty="0"/>
            </a:br>
            <a:r>
              <a:rPr lang="en" dirty="0"/>
              <a:t>def </a:t>
            </a:r>
            <a:r>
              <a:rPr lang="en" dirty="0" err="1"/>
              <a:t>test_multiply_params</a:t>
            </a:r>
            <a:r>
              <a:rPr lang="en" dirty="0"/>
              <a:t>(x, y):</a:t>
            </a:r>
            <a:br>
              <a:rPr lang="en" dirty="0"/>
            </a:br>
            <a:r>
              <a:rPr lang="en" dirty="0"/>
              <a:t>   print("x: {0}, y: {1}".format(x, y))</a:t>
            </a:r>
            <a:br>
              <a:rPr lang="en" dirty="0"/>
            </a:br>
            <a:r>
              <a:rPr lang="en" dirty="0"/>
              <a:t>   assert True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34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495B8-0CBB-F545-B82D-6AEA24D0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/>
              <a:t>Декораторы в </a:t>
            </a:r>
            <a:r>
              <a:rPr lang="en-US" i="1" dirty="0"/>
              <a:t>Python</a:t>
            </a:r>
            <a:endParaRPr lang="ru-RU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D9902-E725-CB48-B34D-2DEA620166A3}"/>
              </a:ext>
            </a:extLst>
          </p:cNvPr>
          <p:cNvSpPr txBox="1"/>
          <p:nvPr/>
        </p:nvSpPr>
        <p:spPr>
          <a:xfrm>
            <a:off x="1823886" y="2672076"/>
            <a:ext cx="82038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200" dirty="0"/>
              <a:t>def </a:t>
            </a:r>
            <a:r>
              <a:rPr lang="en" sz="2200" dirty="0" err="1"/>
              <a:t>my_decorator</a:t>
            </a:r>
            <a:r>
              <a:rPr lang="en" sz="2200" dirty="0"/>
              <a:t>(</a:t>
            </a:r>
            <a:r>
              <a:rPr lang="en" sz="2200" dirty="0" err="1"/>
              <a:t>func</a:t>
            </a:r>
            <a:r>
              <a:rPr lang="en" sz="2200" dirty="0"/>
              <a:t>):</a:t>
            </a:r>
            <a:br>
              <a:rPr lang="en" sz="2200" dirty="0"/>
            </a:br>
            <a:r>
              <a:rPr lang="en" sz="2200" dirty="0"/>
              <a:t>    def wrapper():</a:t>
            </a:r>
            <a:br>
              <a:rPr lang="en" sz="2200" dirty="0"/>
            </a:br>
            <a:r>
              <a:rPr lang="en" sz="2200" dirty="0"/>
              <a:t>        print("</a:t>
            </a:r>
            <a:r>
              <a:rPr lang="ru-RU" sz="2200" dirty="0"/>
              <a:t>Начало выполнения", </a:t>
            </a:r>
            <a:r>
              <a:rPr lang="en" sz="2200" dirty="0" err="1"/>
              <a:t>wrapper.__name</a:t>
            </a:r>
            <a:r>
              <a:rPr lang="en" sz="2200" dirty="0"/>
              <a:t>__)</a:t>
            </a:r>
            <a:br>
              <a:rPr lang="en" sz="2200" dirty="0"/>
            </a:br>
            <a:r>
              <a:rPr lang="en" sz="2200" dirty="0"/>
              <a:t>        </a:t>
            </a:r>
            <a:r>
              <a:rPr lang="en" sz="2200" dirty="0" err="1"/>
              <a:t>func</a:t>
            </a:r>
            <a:r>
              <a:rPr lang="en" sz="2200" dirty="0"/>
              <a:t>()</a:t>
            </a:r>
            <a:br>
              <a:rPr lang="en" sz="2200" dirty="0"/>
            </a:br>
            <a:r>
              <a:rPr lang="en" sz="2200" dirty="0"/>
              <a:t>        print("</a:t>
            </a:r>
            <a:r>
              <a:rPr lang="ru-RU" sz="2200" dirty="0"/>
              <a:t>Конец выполнения", </a:t>
            </a:r>
            <a:r>
              <a:rPr lang="en" sz="2200" dirty="0" err="1"/>
              <a:t>wrapper.__name</a:t>
            </a:r>
            <a:r>
              <a:rPr lang="en" sz="2200" dirty="0"/>
              <a:t>__)</a:t>
            </a:r>
            <a:br>
              <a:rPr lang="en" sz="2200" dirty="0"/>
            </a:br>
            <a:r>
              <a:rPr lang="en" sz="2200" dirty="0"/>
              <a:t>    return wrapper</a:t>
            </a:r>
            <a:br>
              <a:rPr lang="en" sz="2200" dirty="0"/>
            </a:br>
            <a:br>
              <a:rPr lang="en" sz="2200" dirty="0"/>
            </a:br>
            <a:r>
              <a:rPr lang="en" sz="2200" dirty="0"/>
              <a:t># </a:t>
            </a:r>
            <a:r>
              <a:rPr lang="ru-RU" sz="2200" dirty="0"/>
              <a:t>Эту функцию мы будем декорировать</a:t>
            </a:r>
            <a:br>
              <a:rPr lang="ru-RU" sz="2200" dirty="0"/>
            </a:br>
            <a:r>
              <a:rPr lang="en" sz="2200" dirty="0"/>
              <a:t>def </a:t>
            </a:r>
            <a:r>
              <a:rPr lang="en" sz="2200" dirty="0" err="1"/>
              <a:t>my_func</a:t>
            </a:r>
            <a:r>
              <a:rPr lang="en" sz="2200" dirty="0"/>
              <a:t>():</a:t>
            </a:r>
            <a:br>
              <a:rPr lang="en" sz="2200" dirty="0"/>
            </a:br>
            <a:r>
              <a:rPr lang="en" sz="2200" dirty="0"/>
              <a:t>    print("</a:t>
            </a:r>
            <a:r>
              <a:rPr lang="ru-RU" sz="2200" dirty="0"/>
              <a:t>Выполнение функции: ", </a:t>
            </a:r>
            <a:r>
              <a:rPr lang="en" sz="2200" dirty="0"/>
              <a:t>my_</a:t>
            </a:r>
            <a:r>
              <a:rPr lang="en" sz="2200" dirty="0" err="1"/>
              <a:t>func</a:t>
            </a:r>
            <a:r>
              <a:rPr lang="en" sz="2200" dirty="0"/>
              <a:t>.__name__)</a:t>
            </a:r>
            <a:endParaRPr lang="ru-RU" sz="22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31E951E-41F1-8844-9730-8FEA7F92E042}"/>
              </a:ext>
            </a:extLst>
          </p:cNvPr>
          <p:cNvSpPr/>
          <p:nvPr/>
        </p:nvSpPr>
        <p:spPr>
          <a:xfrm>
            <a:off x="838201" y="1346513"/>
            <a:ext cx="108300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062425"/>
                </a:solidFill>
                <a:latin typeface="Open Sans"/>
              </a:rPr>
              <a:t>Декораторы</a:t>
            </a:r>
            <a:r>
              <a:rPr lang="ru-RU" sz="2200" dirty="0">
                <a:solidFill>
                  <a:srgbClr val="313131"/>
                </a:solidFill>
                <a:latin typeface="Open Sans"/>
              </a:rPr>
              <a:t> — это функции, которые изменяют поведение основной функции таким образом, что она продолжает принимать и возвращать те же значения, однако её функционал расширяется.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72636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495B8-0CBB-F545-B82D-6AEA24D0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i="1" dirty="0"/>
              <a:t>Декорирование функций с аргументами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D9902-E725-CB48-B34D-2DEA620166A3}"/>
              </a:ext>
            </a:extLst>
          </p:cNvPr>
          <p:cNvSpPr txBox="1"/>
          <p:nvPr/>
        </p:nvSpPr>
        <p:spPr>
          <a:xfrm>
            <a:off x="1823886" y="2672076"/>
            <a:ext cx="82038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def </a:t>
            </a:r>
            <a:r>
              <a:rPr lang="en" dirty="0" err="1"/>
              <a:t>do_twice</a:t>
            </a:r>
            <a:r>
              <a:rPr lang="en" sz="2400" dirty="0"/>
              <a:t>(</a:t>
            </a:r>
            <a:r>
              <a:rPr lang="en" sz="2400" dirty="0" err="1"/>
              <a:t>func</a:t>
            </a:r>
            <a:r>
              <a:rPr lang="en" sz="2400" dirty="0"/>
              <a:t>):</a:t>
            </a:r>
            <a:br>
              <a:rPr lang="en" sz="2400" dirty="0"/>
            </a:br>
            <a:r>
              <a:rPr lang="en" sz="2400" dirty="0"/>
              <a:t>    </a:t>
            </a:r>
            <a:r>
              <a:rPr lang="en" dirty="0"/>
              <a:t>def wrapper</a:t>
            </a:r>
            <a:r>
              <a:rPr lang="en" sz="2400" dirty="0"/>
              <a:t>(*</a:t>
            </a:r>
            <a:r>
              <a:rPr lang="en" sz="2400" dirty="0" err="1"/>
              <a:t>args</a:t>
            </a:r>
            <a:r>
              <a:rPr lang="en" dirty="0"/>
              <a:t>, </a:t>
            </a:r>
            <a:r>
              <a:rPr lang="en" sz="2400" dirty="0"/>
              <a:t>**</a:t>
            </a:r>
            <a:r>
              <a:rPr lang="en" sz="2400" dirty="0" err="1"/>
              <a:t>kwargs</a:t>
            </a:r>
            <a:r>
              <a:rPr lang="en" sz="2400" dirty="0"/>
              <a:t>):</a:t>
            </a:r>
            <a:br>
              <a:rPr lang="en" sz="2400" dirty="0"/>
            </a:br>
            <a:r>
              <a:rPr lang="en" sz="2400" dirty="0"/>
              <a:t>        </a:t>
            </a:r>
            <a:r>
              <a:rPr lang="en" sz="2400" dirty="0" err="1"/>
              <a:t>func</a:t>
            </a:r>
            <a:r>
              <a:rPr lang="en" sz="2400" dirty="0"/>
              <a:t>(*</a:t>
            </a:r>
            <a:r>
              <a:rPr lang="en" sz="2400" dirty="0" err="1"/>
              <a:t>args</a:t>
            </a:r>
            <a:r>
              <a:rPr lang="en" dirty="0"/>
              <a:t>, </a:t>
            </a:r>
            <a:r>
              <a:rPr lang="en" sz="2400" dirty="0"/>
              <a:t>**</a:t>
            </a:r>
            <a:r>
              <a:rPr lang="en" sz="2400" dirty="0" err="1"/>
              <a:t>kwargs</a:t>
            </a:r>
            <a:r>
              <a:rPr lang="en" sz="2400" dirty="0"/>
              <a:t>)</a:t>
            </a:r>
            <a:br>
              <a:rPr lang="en" sz="2400" dirty="0"/>
            </a:br>
            <a:r>
              <a:rPr lang="en" sz="2400" dirty="0"/>
              <a:t>    </a:t>
            </a:r>
            <a:r>
              <a:rPr lang="en" dirty="0"/>
              <a:t>return </a:t>
            </a:r>
            <a:r>
              <a:rPr lang="en" sz="2400" dirty="0"/>
              <a:t>wrapper</a:t>
            </a:r>
            <a:br>
              <a:rPr lang="en" sz="2400" dirty="0"/>
            </a:br>
            <a:br>
              <a:rPr lang="en" sz="2400" dirty="0"/>
            </a:br>
            <a:r>
              <a:rPr lang="en" dirty="0"/>
              <a:t>@</a:t>
            </a:r>
            <a:r>
              <a:rPr lang="en" dirty="0" err="1"/>
              <a:t>do_twice</a:t>
            </a:r>
            <a:br>
              <a:rPr lang="en" dirty="0"/>
            </a:br>
            <a:r>
              <a:rPr lang="en" dirty="0"/>
              <a:t>def twice_2_params</a:t>
            </a:r>
            <a:r>
              <a:rPr lang="en" sz="2400" dirty="0"/>
              <a:t>(str1</a:t>
            </a:r>
            <a:r>
              <a:rPr lang="en" dirty="0"/>
              <a:t>, </a:t>
            </a:r>
            <a:r>
              <a:rPr lang="en" sz="2400" dirty="0"/>
              <a:t>str2):</a:t>
            </a:r>
            <a:br>
              <a:rPr lang="en" sz="2400" dirty="0"/>
            </a:br>
            <a:r>
              <a:rPr lang="en" sz="2400" dirty="0"/>
              <a:t>    </a:t>
            </a:r>
            <a:r>
              <a:rPr lang="en" dirty="0"/>
              <a:t>print</a:t>
            </a:r>
            <a:r>
              <a:rPr lang="en" sz="2400" dirty="0"/>
              <a:t>(</a:t>
            </a:r>
            <a:r>
              <a:rPr lang="en" dirty="0"/>
              <a:t>"</a:t>
            </a:r>
            <a:r>
              <a:rPr lang="ru-RU" dirty="0"/>
              <a:t>В этой функции 2 параметра - {0} и {1}"</a:t>
            </a:r>
            <a:r>
              <a:rPr lang="ru-RU" sz="2400" dirty="0"/>
              <a:t>.</a:t>
            </a:r>
            <a:r>
              <a:rPr lang="en" sz="2400" dirty="0"/>
              <a:t>format(str1</a:t>
            </a:r>
            <a:r>
              <a:rPr lang="en" dirty="0"/>
              <a:t>, </a:t>
            </a:r>
            <a:r>
              <a:rPr lang="en" sz="2400" dirty="0"/>
              <a:t>str2))</a:t>
            </a:r>
            <a:br>
              <a:rPr lang="en" sz="2400" dirty="0"/>
            </a:br>
            <a:br>
              <a:rPr lang="en" sz="2400" dirty="0"/>
            </a:br>
            <a:r>
              <a:rPr lang="en" sz="2400" dirty="0"/>
              <a:t>twice_2_params(</a:t>
            </a:r>
            <a:r>
              <a:rPr lang="en" dirty="0"/>
              <a:t>"1", "2"</a:t>
            </a:r>
            <a:r>
              <a:rPr lang="en" sz="2400" dirty="0"/>
              <a:t>)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37289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495B8-0CBB-F545-B82D-6AEA24D0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 </a:t>
            </a:r>
            <a:r>
              <a:rPr lang="ru-RU" i="1" dirty="0" err="1"/>
              <a:t>Фикстуры</a:t>
            </a:r>
            <a:r>
              <a:rPr lang="ru-RU" i="1" dirty="0"/>
              <a:t> </a:t>
            </a:r>
            <a:r>
              <a:rPr lang="en" i="1" dirty="0"/>
              <a:t>Pytest </a:t>
            </a:r>
            <a:endParaRPr lang="ru-RU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2ECCA-BE3C-4A4C-9118-C26DFDB12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 err="1"/>
              <a:t>Фикстуры</a:t>
            </a:r>
            <a:r>
              <a:rPr lang="ru-RU" dirty="0"/>
              <a:t> — это функции, выполняемые </a:t>
            </a:r>
            <a:r>
              <a:rPr lang="ru-RU" dirty="0" err="1"/>
              <a:t>pytest</a:t>
            </a:r>
            <a:r>
              <a:rPr lang="ru-RU" dirty="0"/>
              <a:t> до или после тестовых функций. Код в </a:t>
            </a:r>
            <a:r>
              <a:rPr lang="ru-RU" dirty="0" err="1"/>
              <a:t>фикстуре</a:t>
            </a:r>
            <a:r>
              <a:rPr lang="ru-RU" dirty="0"/>
              <a:t> может делать все, что вам необходимо: подготавливать данные для теста, настраивать </a:t>
            </a:r>
            <a:r>
              <a:rPr lang="ru-RU" dirty="0" err="1"/>
              <a:t>логирование</a:t>
            </a:r>
            <a:r>
              <a:rPr lang="ru-RU" dirty="0"/>
              <a:t> приложения и т.д.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 </a:t>
            </a:r>
            <a:endParaRPr lang="ru-RU" b="1" dirty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61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495B8-0CBB-F545-B82D-6AEA24D0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 </a:t>
            </a:r>
            <a:r>
              <a:rPr lang="ru-RU" i="1" dirty="0" err="1"/>
              <a:t>Фикстуры</a:t>
            </a:r>
            <a:r>
              <a:rPr lang="ru-RU" i="1" dirty="0"/>
              <a:t> </a:t>
            </a:r>
            <a:r>
              <a:rPr lang="en" i="1" dirty="0"/>
              <a:t>Pytest </a:t>
            </a:r>
            <a:endParaRPr lang="ru-RU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2ECCA-BE3C-4A4C-9118-C26DFDB12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dirty="0"/>
              <a:t>Import </a:t>
            </a:r>
            <a:r>
              <a:rPr lang="en" dirty="0" err="1"/>
              <a:t>pytest</a:t>
            </a:r>
            <a:br>
              <a:rPr lang="en" dirty="0"/>
            </a:br>
            <a:br>
              <a:rPr lang="en" dirty="0"/>
            </a:br>
            <a:r>
              <a:rPr lang="en" dirty="0"/>
              <a:t>@</a:t>
            </a:r>
            <a:r>
              <a:rPr lang="en" dirty="0" err="1"/>
              <a:t>pytest.fixture</a:t>
            </a:r>
            <a:r>
              <a:rPr lang="en" dirty="0"/>
              <a:t>()</a:t>
            </a:r>
            <a:br>
              <a:rPr lang="en" dirty="0"/>
            </a:br>
            <a:r>
              <a:rPr lang="en" dirty="0"/>
              <a:t>def </a:t>
            </a:r>
            <a:r>
              <a:rPr lang="en" dirty="0" err="1"/>
              <a:t>some_data</a:t>
            </a:r>
            <a:r>
              <a:rPr lang="en" dirty="0"/>
              <a:t>():</a:t>
            </a:r>
            <a:br>
              <a:rPr lang="en" dirty="0"/>
            </a:br>
            <a:r>
              <a:rPr lang="en" dirty="0"/>
              <a:t>    return 42</a:t>
            </a:r>
            <a:br>
              <a:rPr lang="en" dirty="0"/>
            </a:br>
            <a:br>
              <a:rPr lang="en" dirty="0"/>
            </a:br>
            <a:r>
              <a:rPr lang="en" dirty="0"/>
              <a:t>def </a:t>
            </a:r>
            <a:r>
              <a:rPr lang="en" dirty="0" err="1"/>
              <a:t>test_some_data</a:t>
            </a:r>
            <a:r>
              <a:rPr lang="en" dirty="0"/>
              <a:t>(</a:t>
            </a:r>
            <a:r>
              <a:rPr lang="en" dirty="0" err="1"/>
              <a:t>some_data</a:t>
            </a:r>
            <a:r>
              <a:rPr lang="en" dirty="0"/>
              <a:t>):</a:t>
            </a:r>
            <a:br>
              <a:rPr lang="en" dirty="0"/>
            </a:br>
            <a:r>
              <a:rPr lang="en" dirty="0"/>
              <a:t>    assert </a:t>
            </a:r>
            <a:r>
              <a:rPr lang="en" dirty="0" err="1"/>
              <a:t>some_data</a:t>
            </a:r>
            <a:r>
              <a:rPr lang="en" dirty="0"/>
              <a:t> == 42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850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495B8-0CBB-F545-B82D-6AEA24D0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 </a:t>
            </a:r>
            <a:r>
              <a:rPr lang="ru-RU" i="1" dirty="0"/>
              <a:t>Встроенные </a:t>
            </a:r>
            <a:r>
              <a:rPr lang="ru-RU" i="1" dirty="0" err="1"/>
              <a:t>фикстуры</a:t>
            </a:r>
            <a:r>
              <a:rPr lang="ru-RU" i="1" dirty="0"/>
              <a:t> </a:t>
            </a:r>
            <a:r>
              <a:rPr lang="en" i="1" dirty="0"/>
              <a:t>Pytest </a:t>
            </a:r>
            <a:endParaRPr lang="ru-RU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2ECCA-BE3C-4A4C-9118-C26DFDB12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ru-RU" b="1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B5BA1-4442-DE49-9CBC-0C50D5AD58DB}"/>
              </a:ext>
            </a:extLst>
          </p:cNvPr>
          <p:cNvSpPr txBox="1"/>
          <p:nvPr/>
        </p:nvSpPr>
        <p:spPr>
          <a:xfrm>
            <a:off x="838200" y="2490537"/>
            <a:ext cx="97134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@</a:t>
            </a:r>
            <a:r>
              <a:rPr lang="ru-RU" sz="2800" dirty="0" err="1"/>
              <a:t>pytest.mark.skip</a:t>
            </a:r>
            <a:endParaRPr lang="ru-RU" sz="2800" dirty="0"/>
          </a:p>
          <a:p>
            <a:r>
              <a:rPr lang="ru-RU" sz="2800" dirty="0"/>
              <a:t>@</a:t>
            </a:r>
            <a:r>
              <a:rPr lang="ru-RU" sz="2800" dirty="0" err="1"/>
              <a:t>pytest.mark.skipif</a:t>
            </a:r>
            <a:endParaRPr lang="ru-RU" sz="2800" dirty="0"/>
          </a:p>
          <a:p>
            <a:r>
              <a:rPr lang="ru-RU" sz="2800" dirty="0"/>
              <a:t>@</a:t>
            </a:r>
            <a:r>
              <a:rPr lang="ru-RU" sz="2800" dirty="0" err="1"/>
              <a:t>pytest.mark.xfail</a:t>
            </a:r>
            <a:endParaRPr lang="ru-RU" sz="2800" dirty="0"/>
          </a:p>
          <a:p>
            <a:r>
              <a:rPr lang="ru-RU" sz="2800" dirty="0"/>
              <a:t>@</a:t>
            </a:r>
            <a:r>
              <a:rPr lang="ru-RU" sz="2800" dirty="0" err="1"/>
              <a:t>pytest.mark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3503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495B8-0CBB-F545-B82D-6AEA24D0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@</a:t>
            </a:r>
            <a:r>
              <a:rPr lang="ru-RU" dirty="0" err="1"/>
              <a:t>pytest.mark.skip</a:t>
            </a:r>
            <a:endParaRPr lang="ru-RU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2ECCA-BE3C-4A4C-9118-C26DFDB12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Данная </a:t>
            </a:r>
            <a:r>
              <a:rPr lang="ru-RU" sz="2400" dirty="0" err="1"/>
              <a:t>фикстура</a:t>
            </a:r>
            <a:r>
              <a:rPr lang="ru-RU" sz="2400" dirty="0"/>
              <a:t> помечает тест как пропущенный, то есть при запуске тест не будет выполняться. Например, у нас написан определенный тест на регистрацию, но мы знаем, что в приложении существует баг, который не собираются исправлять в ближайшее время. Такой тест имеет смысл пропускать, иначе каждый запуск тестов будет неудачным из-за этого теста. </a:t>
            </a:r>
          </a:p>
          <a:p>
            <a:pPr marL="0" indent="0">
              <a:buNone/>
            </a:pPr>
            <a:r>
              <a:rPr lang="ru-RU" dirty="0"/>
              <a:t>	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@</a:t>
            </a:r>
            <a:r>
              <a:rPr lang="ru-RU" dirty="0" err="1"/>
              <a:t>pytest.mark.skip</a:t>
            </a:r>
            <a:r>
              <a:rPr lang="ru-RU" dirty="0"/>
              <a:t>(</a:t>
            </a:r>
            <a:r>
              <a:rPr lang="ru-RU" dirty="0" err="1"/>
              <a:t>reason</a:t>
            </a:r>
            <a:r>
              <a:rPr lang="ru-RU" dirty="0"/>
              <a:t>="Баг в продукте - &lt;ссылка&gt;")</a:t>
            </a:r>
          </a:p>
          <a:p>
            <a:pPr marL="0" indent="0">
              <a:buNone/>
            </a:pPr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test_one</a:t>
            </a:r>
            <a:r>
              <a:rPr lang="ru-RU" dirty="0"/>
              <a:t>():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pass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434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495B8-0CBB-F545-B82D-6AEA24D0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@</a:t>
            </a:r>
            <a:r>
              <a:rPr lang="ru-RU" dirty="0" err="1"/>
              <a:t>pytest.mark.skipif</a:t>
            </a:r>
            <a:endParaRPr lang="ru-RU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2ECCA-BE3C-4A4C-9118-C26DFDB12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ru-RU" b="1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B5BA1-4442-DE49-9CBC-0C50D5AD58DB}"/>
              </a:ext>
            </a:extLst>
          </p:cNvPr>
          <p:cNvSpPr txBox="1"/>
          <p:nvPr/>
        </p:nvSpPr>
        <p:spPr>
          <a:xfrm>
            <a:off x="838200" y="2057400"/>
            <a:ext cx="10515600" cy="409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ru-RU" sz="2400" dirty="0" err="1"/>
              <a:t>Фикстура</a:t>
            </a:r>
            <a:r>
              <a:rPr lang="ru-RU" sz="2400" dirty="0"/>
              <a:t> делает то же самое, что и предыдущая, но мы имеем возможность управлять игнорируемыми тестами. Довольно простые примеры, которые хорошо иллюстрируют, как можно пользоваться такой </a:t>
            </a:r>
            <a:r>
              <a:rPr lang="ru-RU" sz="2400" dirty="0" err="1"/>
              <a:t>фикстурой</a:t>
            </a:r>
            <a:r>
              <a:rPr lang="ru-RU" sz="2400" dirty="0"/>
              <a:t> — это пропуск тестов в случае, когда версия </a:t>
            </a:r>
            <a:r>
              <a:rPr lang="ru-RU" sz="2400" dirty="0" err="1"/>
              <a:t>Python</a:t>
            </a:r>
            <a:r>
              <a:rPr lang="ru-RU" sz="2400" dirty="0"/>
              <a:t> ниже определенной. </a:t>
            </a:r>
            <a:endParaRPr lang="en-US" sz="2400" dirty="0"/>
          </a:p>
          <a:p>
            <a:endParaRPr lang="en-US" b="1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800" dirty="0"/>
              <a:t>@</a:t>
            </a:r>
            <a:r>
              <a:rPr lang="ru-RU" sz="2800" dirty="0" err="1"/>
              <a:t>pytest.mark.skipif</a:t>
            </a:r>
            <a:r>
              <a:rPr lang="ru-RU" sz="2800" dirty="0"/>
              <a:t>(</a:t>
            </a:r>
            <a:r>
              <a:rPr lang="ru-RU" sz="2800" dirty="0" err="1"/>
              <a:t>sys.version_info</a:t>
            </a:r>
            <a:r>
              <a:rPr lang="ru-RU" sz="2800" dirty="0"/>
              <a:t> &lt; (3, 6), </a:t>
            </a:r>
            <a:r>
              <a:rPr lang="ru-RU" sz="2800" dirty="0" err="1"/>
              <a:t>reason</a:t>
            </a:r>
            <a:r>
              <a:rPr lang="ru-RU" sz="2800" dirty="0"/>
              <a:t>="Тест требует </a:t>
            </a:r>
            <a:r>
              <a:rPr lang="ru-RU" sz="2800" dirty="0" err="1"/>
              <a:t>python</a:t>
            </a:r>
            <a:r>
              <a:rPr lang="ru-RU" sz="2800" dirty="0"/>
              <a:t> версии 3.6 или выше")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def test_python36_and_greater():</a:t>
            </a:r>
            <a:r>
              <a:rPr lang="ru-RU" sz="2800" dirty="0"/>
              <a:t> </a:t>
            </a:r>
            <a:endParaRPr lang="en-US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	pass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5840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495B8-0CBB-F545-B82D-6AEA24D0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@</a:t>
            </a:r>
            <a:r>
              <a:rPr lang="ru-RU" dirty="0" err="1"/>
              <a:t>pytest.mark.skipif</a:t>
            </a:r>
            <a:endParaRPr lang="ru-RU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2ECCA-BE3C-4A4C-9118-C26DFDB12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ru-RU" b="1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B5BA1-4442-DE49-9CBC-0C50D5AD58DB}"/>
              </a:ext>
            </a:extLst>
          </p:cNvPr>
          <p:cNvSpPr txBox="1"/>
          <p:nvPr/>
        </p:nvSpPr>
        <p:spPr>
          <a:xfrm>
            <a:off x="541421" y="2057400"/>
            <a:ext cx="111532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minversion</a:t>
            </a:r>
            <a:r>
              <a:rPr lang="en-US" sz="2800" dirty="0"/>
              <a:t> = </a:t>
            </a:r>
            <a:r>
              <a:rPr lang="en-US" sz="2800" dirty="0" err="1"/>
              <a:t>pytest.mark.skipif</a:t>
            </a:r>
            <a:r>
              <a:rPr lang="en-US" sz="2800" dirty="0"/>
              <a:t>(</a:t>
            </a:r>
            <a:endParaRPr lang="ru-RU" sz="2800" dirty="0"/>
          </a:p>
          <a:p>
            <a:r>
              <a:rPr lang="en-US" sz="2800" dirty="0"/>
              <a:t>    </a:t>
            </a:r>
            <a:r>
              <a:rPr lang="en-US" sz="2800" dirty="0" err="1"/>
              <a:t>sys.version_info</a:t>
            </a:r>
            <a:r>
              <a:rPr lang="en-US" sz="2800" dirty="0"/>
              <a:t> &gt; (3, 8), reason=”</a:t>
            </a:r>
            <a:r>
              <a:rPr lang="ru-RU" sz="2800" dirty="0"/>
              <a:t>Требует Версия </a:t>
            </a:r>
            <a:r>
              <a:rPr lang="ru-RU" sz="2800" dirty="0" err="1"/>
              <a:t>python</a:t>
            </a:r>
            <a:r>
              <a:rPr lang="ru-RU" sz="2800" dirty="0"/>
              <a:t> выше 3.8 </a:t>
            </a:r>
            <a:r>
              <a:rPr lang="en-US" sz="2800" dirty="0"/>
              <a:t>")</a:t>
            </a:r>
            <a:endParaRPr lang="ru-RU" sz="2800" dirty="0"/>
          </a:p>
          <a:p>
            <a:r>
              <a:rPr lang="en-US" sz="2800" dirty="0"/>
              <a:t> </a:t>
            </a:r>
            <a:endParaRPr lang="ru-RU" sz="2800" dirty="0"/>
          </a:p>
          <a:p>
            <a:r>
              <a:rPr lang="en-US" sz="2800" dirty="0"/>
              <a:t>@</a:t>
            </a:r>
            <a:r>
              <a:rPr lang="en-US" sz="2800" dirty="0" err="1"/>
              <a:t>minversion</a:t>
            </a:r>
            <a:endParaRPr lang="ru-RU" sz="2800" dirty="0"/>
          </a:p>
          <a:p>
            <a:r>
              <a:rPr lang="en-US" sz="2800" dirty="0"/>
              <a:t>def test_python36_and_greater():</a:t>
            </a:r>
          </a:p>
          <a:p>
            <a:r>
              <a:rPr lang="en-US" sz="2800" dirty="0"/>
              <a:t>	pass</a:t>
            </a:r>
            <a:r>
              <a:rPr lang="ru-R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43267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1071</Words>
  <Application>Microsoft Macintosh PowerPoint</Application>
  <PresentationFormat>Широкоэкранный</PresentationFormat>
  <Paragraphs>85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 Unicode MS</vt:lpstr>
      <vt:lpstr>Arial</vt:lpstr>
      <vt:lpstr>Calibri</vt:lpstr>
      <vt:lpstr>Calibri Light</vt:lpstr>
      <vt:lpstr>Courier New</vt:lpstr>
      <vt:lpstr>Open Sans</vt:lpstr>
      <vt:lpstr>Тема Office</vt:lpstr>
      <vt:lpstr>Фреймворк Pytest </vt:lpstr>
      <vt:lpstr>Декораторы в Python</vt:lpstr>
      <vt:lpstr>Декорирование функций с аргументами</vt:lpstr>
      <vt:lpstr> Фикстуры Pytest </vt:lpstr>
      <vt:lpstr> Фикстуры Pytest </vt:lpstr>
      <vt:lpstr> Встроенные фикстуры Pytest </vt:lpstr>
      <vt:lpstr>@pytest.mark.skip</vt:lpstr>
      <vt:lpstr>@pytest.mark.skipif</vt:lpstr>
      <vt:lpstr>@pytest.mark.skipif</vt:lpstr>
      <vt:lpstr>@pytest.mark.xfail</vt:lpstr>
      <vt:lpstr>@pytest.mark.xfail</vt:lpstr>
      <vt:lpstr>@pytest.mark</vt:lpstr>
      <vt:lpstr>pytest.ini</vt:lpstr>
      <vt:lpstr>Параметризация Pytest</vt:lpstr>
      <vt:lpstr>Параметризация Pytest</vt:lpstr>
      <vt:lpstr>Параметризация Pytest</vt:lpstr>
      <vt:lpstr>Декоратор @pytest.mark.parametrize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Автоматизированное тестирование</dc:title>
  <dc:creator>Алексей Черняков</dc:creator>
  <cp:lastModifiedBy>Алексей Черняков</cp:lastModifiedBy>
  <cp:revision>60</cp:revision>
  <dcterms:created xsi:type="dcterms:W3CDTF">2021-10-25T14:40:27Z</dcterms:created>
  <dcterms:modified xsi:type="dcterms:W3CDTF">2022-04-08T06:21:40Z</dcterms:modified>
</cp:coreProperties>
</file>