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326" r:id="rId4"/>
    <p:sldId id="324" r:id="rId5"/>
    <p:sldId id="302" r:id="rId6"/>
    <p:sldId id="325" r:id="rId7"/>
    <p:sldId id="327" r:id="rId8"/>
    <p:sldId id="323" r:id="rId9"/>
    <p:sldId id="328" r:id="rId10"/>
    <p:sldId id="329" r:id="rId11"/>
    <p:sldId id="297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 в git" id="{0CAEE560-91E9-4F41-8E7B-81C5262D18AD}">
          <p14:sldIdLst>
            <p14:sldId id="256"/>
            <p14:sldId id="260"/>
            <p14:sldId id="326"/>
            <p14:sldId id="324"/>
            <p14:sldId id="302"/>
            <p14:sldId id="325"/>
          </p14:sldIdLst>
        </p14:section>
        <p14:section name="Введение в GitHub" id="{74E5F4B5-60DA-4537-A25D-910B1D1EF6C5}">
          <p14:sldIdLst>
            <p14:sldId id="327"/>
            <p14:sldId id="323"/>
            <p14:sldId id="328"/>
            <p14:sldId id="329"/>
          </p14:sldIdLst>
        </p14:section>
        <p14:section name="Концовка" id="{FA39F386-7DB0-452E-B1DF-0440A330FBBE}">
          <p14:sldIdLst>
            <p14:sldId id="297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3BC5-805A-4AF8-8B7F-66125FA4A277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DACC-53DA-4250-82A8-B2B4A20C0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6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3BC5-805A-4AF8-8B7F-66125FA4A277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DACC-53DA-4250-82A8-B2B4A20C0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3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3BC5-805A-4AF8-8B7F-66125FA4A277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DACC-53DA-4250-82A8-B2B4A20C0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09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3BC5-805A-4AF8-8B7F-66125FA4A277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DACC-53DA-4250-82A8-B2B4A20C0DF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3333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3BC5-805A-4AF8-8B7F-66125FA4A277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DACC-53DA-4250-82A8-B2B4A20C0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33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3BC5-805A-4AF8-8B7F-66125FA4A277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DACC-53DA-4250-82A8-B2B4A20C0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55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3BC5-805A-4AF8-8B7F-66125FA4A277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DACC-53DA-4250-82A8-B2B4A20C0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0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3BC5-805A-4AF8-8B7F-66125FA4A277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DACC-53DA-4250-82A8-B2B4A20C0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92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3BC5-805A-4AF8-8B7F-66125FA4A277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DACC-53DA-4250-82A8-B2B4A20C0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3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3BC5-805A-4AF8-8B7F-66125FA4A277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DACC-53DA-4250-82A8-B2B4A20C0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6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3BC5-805A-4AF8-8B7F-66125FA4A277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DACC-53DA-4250-82A8-B2B4A20C0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4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3BC5-805A-4AF8-8B7F-66125FA4A277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DACC-53DA-4250-82A8-B2B4A20C0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3BC5-805A-4AF8-8B7F-66125FA4A277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DACC-53DA-4250-82A8-B2B4A20C0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3BC5-805A-4AF8-8B7F-66125FA4A277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DACC-53DA-4250-82A8-B2B4A20C0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0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3BC5-805A-4AF8-8B7F-66125FA4A277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DACC-53DA-4250-82A8-B2B4A20C0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0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3BC5-805A-4AF8-8B7F-66125FA4A277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DACC-53DA-4250-82A8-B2B4A20C0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4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3BC5-805A-4AF8-8B7F-66125FA4A277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DACC-53DA-4250-82A8-B2B4A20C0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223BC5-805A-4AF8-8B7F-66125FA4A277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9DACC-53DA-4250-82A8-B2B4A20C0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46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2105" y="277593"/>
            <a:ext cx="9932276" cy="1078241"/>
          </a:xfrm>
        </p:spPr>
        <p:txBody>
          <a:bodyPr anchor="ctr"/>
          <a:lstStyle/>
          <a:p>
            <a:pPr algn="ctr"/>
            <a:r>
              <a:rPr lang="ru-RU" b="1" dirty="0" smtClean="0"/>
              <a:t>Введение в</a:t>
            </a:r>
            <a:endParaRPr lang="en-US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57849" y="5395519"/>
            <a:ext cx="4360863" cy="861420"/>
          </a:xfrm>
        </p:spPr>
        <p:txBody>
          <a:bodyPr>
            <a:normAutofit/>
          </a:bodyPr>
          <a:lstStyle/>
          <a:p>
            <a:pPr algn="r"/>
            <a:r>
              <a:rPr lang="ru-RU" sz="2800" dirty="0" smtClean="0">
                <a:solidFill>
                  <a:schemeClr val="tx2">
                    <a:lumMod val="10000"/>
                  </a:schemeClr>
                </a:solidFill>
              </a:rPr>
              <a:t>Автор: Колонин Глеб</a:t>
            </a:r>
            <a:endParaRPr lang="en-US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026" name="Picture 2" descr="Git-logo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467" y="1748242"/>
            <a:ext cx="7792202" cy="325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40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4648"/>
          </a:xfrm>
        </p:spPr>
        <p:txBody>
          <a:bodyPr/>
          <a:lstStyle/>
          <a:p>
            <a:pPr algn="ctr"/>
            <a:r>
              <a:rPr lang="ru-RU" dirty="0" smtClean="0"/>
              <a:t>Приступаем к работе!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2" y="1629103"/>
            <a:ext cx="9403742" cy="461929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Давайте зарегистрируемся на сайте 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Давайте скачаем </a:t>
            </a:r>
            <a:r>
              <a:rPr lang="en-US" dirty="0" smtClean="0"/>
              <a:t>GitHub Desktop </a:t>
            </a:r>
            <a:r>
              <a:rPr lang="ru-RU" dirty="0" smtClean="0"/>
              <a:t>с сайта </a:t>
            </a:r>
            <a:r>
              <a:rPr lang="en-US" dirty="0">
                <a:hlinkClick r:id="rId3"/>
              </a:rPr>
              <a:t>https://desktop.github.com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76895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4648"/>
          </a:xfrm>
        </p:spPr>
        <p:txBody>
          <a:bodyPr/>
          <a:lstStyle/>
          <a:p>
            <a:pPr algn="ctr"/>
            <a:r>
              <a:rPr lang="ru-RU" dirty="0"/>
              <a:t>Интернет ресурсы:</a:t>
            </a:r>
            <a:br>
              <a:rPr lang="ru-RU" dirty="0"/>
            </a:b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646111" y="1387366"/>
            <a:ext cx="5891323" cy="4861034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Плейлист, на канале </a:t>
            </a:r>
            <a:r>
              <a:rPr lang="en-US" dirty="0" err="1" smtClean="0"/>
              <a:t>Glo</a:t>
            </a:r>
            <a:r>
              <a:rPr lang="en-US" dirty="0" smtClean="0"/>
              <a:t> Academy. </a:t>
            </a:r>
            <a:r>
              <a:rPr lang="ru-RU" dirty="0" smtClean="0"/>
              <a:t>В нём очень понятно объясняют на практике, как работать с </a:t>
            </a:r>
            <a:r>
              <a:rPr lang="en-US" dirty="0" smtClean="0"/>
              <a:t>git </a:t>
            </a:r>
            <a:r>
              <a:rPr lang="ru-RU" dirty="0" smtClean="0"/>
              <a:t>и </a:t>
            </a:r>
            <a:r>
              <a:rPr lang="en-US" dirty="0" smtClean="0"/>
              <a:t>GitHub.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Статья на Хабре, содержащая видеоуроки</a:t>
            </a:r>
          </a:p>
          <a:p>
            <a:pPr marL="0" indent="0">
              <a:buNone/>
            </a:pPr>
            <a:r>
              <a:rPr lang="ru-RU" dirty="0" smtClean="0"/>
              <a:t>По работе с </a:t>
            </a:r>
            <a:r>
              <a:rPr lang="en-US" dirty="0" err="1" smtClean="0"/>
              <a:t>BitBucket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GitHub.</a:t>
            </a:r>
            <a:r>
              <a:rPr lang="ru-RU" dirty="0" smtClean="0"/>
              <a:t> </a:t>
            </a:r>
            <a:endParaRPr lang="en-US" dirty="0" smtClean="0"/>
          </a:p>
        </p:txBody>
      </p:sp>
      <p:pic>
        <p:nvPicPr>
          <p:cNvPr id="5122" name="Picture 2" descr="http://qrcoder.ru/code/?https%3A%2F%2Fwww.youtube.com%2Fplaylist%3Flist%3DPL3LQJkGQtzc5rDeb7FjACNb6sOW300yA0&amp;4&amp;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434" y="1780682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qrcoder.ru/code/?https%3A%2F%2Fhabr.com%2Fru%2Fpost%2F322424%2F&amp;4&amp;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434" y="3817883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97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en-US" dirty="0"/>
          </a:p>
        </p:txBody>
      </p:sp>
      <p:pic>
        <p:nvPicPr>
          <p:cNvPr id="6148" name="Picture 4" descr="https://user-images.githubusercontent.com/1148709/59323116-88d2a500-8c96-11e9-9b47-0376857d7a9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49" y="1483267"/>
            <a:ext cx="10327381" cy="482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80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871585"/>
          </a:xfrm>
        </p:spPr>
        <p:txBody>
          <a:bodyPr/>
          <a:lstStyle/>
          <a:p>
            <a:pPr algn="ctr"/>
            <a:r>
              <a:rPr lang="ru-RU" dirty="0" smtClean="0"/>
              <a:t>Что такое </a:t>
            </a:r>
            <a:r>
              <a:rPr lang="en-US" dirty="0" smtClean="0"/>
              <a:t>Git</a:t>
            </a:r>
            <a:r>
              <a:rPr lang="ru-RU" dirty="0" smtClean="0"/>
              <a:t>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3" y="1450428"/>
            <a:ext cx="6481454" cy="2701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/>
              <a:t>Git</a:t>
            </a:r>
            <a:r>
              <a:rPr lang="en-US" b="1" dirty="0" smtClean="0"/>
              <a:t> </a:t>
            </a:r>
            <a:r>
              <a:rPr lang="ru-RU" dirty="0" smtClean="0"/>
              <a:t>— </a:t>
            </a:r>
            <a:r>
              <a:rPr lang="ru-RU" dirty="0"/>
              <a:t>распределённая система управления версиями.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Проект </a:t>
            </a:r>
            <a:r>
              <a:rPr lang="ru-RU" dirty="0"/>
              <a:t>был создан Линусом Торвальдсом для управления разработкой ядра </a:t>
            </a:r>
            <a:r>
              <a:rPr lang="ru-RU" dirty="0" smtClean="0"/>
              <a:t>Linux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ru-RU" u="sng" dirty="0"/>
              <a:t>П</a:t>
            </a:r>
            <a:r>
              <a:rPr lang="ru-RU" u="sng" dirty="0" smtClean="0"/>
              <a:t>ервая </a:t>
            </a:r>
            <a:r>
              <a:rPr lang="ru-RU" u="sng" dirty="0"/>
              <a:t>версия выпущена 7 апреля 2005 года</a:t>
            </a:r>
            <a:r>
              <a:rPr lang="ru-RU" dirty="0"/>
              <a:t>. На сегодняшний день его поддерживает Джунио Хамано.</a:t>
            </a:r>
            <a:endParaRPr lang="en-US" dirty="0"/>
          </a:p>
        </p:txBody>
      </p:sp>
      <p:pic>
        <p:nvPicPr>
          <p:cNvPr id="2050" name="Picture 2" descr="https://avatars.mds.yandex.net/get-zen_doc/153246/pub_5d668e2d43863f00add9a3bb_5d668eba32335400ad4edfb4/scale_120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3" r="21177"/>
          <a:stretch/>
        </p:blipFill>
        <p:spPr bwMode="auto">
          <a:xfrm>
            <a:off x="7584767" y="1450428"/>
            <a:ext cx="4365498" cy="435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Git-logo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067" y="3907844"/>
            <a:ext cx="4533946" cy="189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46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Почему нам нужно знать технологию </a:t>
            </a:r>
            <a:r>
              <a:rPr lang="en-US" dirty="0" smtClean="0"/>
              <a:t>git </a:t>
            </a:r>
            <a:r>
              <a:rPr lang="ru-RU" dirty="0" smtClean="0"/>
              <a:t>и сервис </a:t>
            </a:r>
            <a:r>
              <a:rPr lang="en-US" dirty="0" smtClean="0"/>
              <a:t>GitHub?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r>
              <a:rPr lang="ru-RU" dirty="0" smtClean="0"/>
              <a:t>Это позволит нам быстро и удобно развивать наши совместные проекты.</a:t>
            </a:r>
          </a:p>
          <a:p>
            <a:r>
              <a:rPr lang="ru-RU" dirty="0"/>
              <a:t>У</a:t>
            </a:r>
            <a:r>
              <a:rPr lang="ru-RU" dirty="0" smtClean="0"/>
              <a:t>читься друг у друга, а также у более опытных программистов, просматривая код.</a:t>
            </a:r>
          </a:p>
          <a:p>
            <a:r>
              <a:rPr lang="ru-RU" dirty="0" smtClean="0"/>
              <a:t>Будет хорошим плюсом в резюме.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https://softmap.ru/upload/uf/ad5/ad574c14aa17a899fd3abbf3cbbec62f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9" b="20367"/>
          <a:stretch/>
        </p:blipFill>
        <p:spPr bwMode="auto">
          <a:xfrm>
            <a:off x="5964345" y="3373075"/>
            <a:ext cx="4640593" cy="312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38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0565"/>
          </a:xfrm>
        </p:spPr>
        <p:txBody>
          <a:bodyPr/>
          <a:lstStyle/>
          <a:p>
            <a:pPr algn="ctr"/>
            <a:r>
              <a:rPr lang="ru-RU" dirty="0" smtClean="0"/>
              <a:t>Почему называется </a:t>
            </a:r>
            <a:r>
              <a:rPr lang="en-US" dirty="0" smtClean="0"/>
              <a:t>Git?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2" y="1303283"/>
            <a:ext cx="9403742" cy="520261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 английского </a:t>
            </a:r>
            <a:r>
              <a:rPr lang="en-US" dirty="0" smtClean="0"/>
              <a:t>git </a:t>
            </a:r>
            <a:r>
              <a:rPr lang="ru-RU" dirty="0" smtClean="0"/>
              <a:t>переводится как мерзавец.</a:t>
            </a:r>
          </a:p>
          <a:p>
            <a:pPr marL="0" indent="0">
              <a:buNone/>
            </a:pPr>
            <a:r>
              <a:rPr lang="ru-RU" dirty="0" smtClean="0"/>
              <a:t>Линус Торвальдс назвал эту технологию </a:t>
            </a:r>
            <a:r>
              <a:rPr lang="en-US" dirty="0" smtClean="0"/>
              <a:t>“git”</a:t>
            </a:r>
            <a:r>
              <a:rPr lang="ru-RU" dirty="0" smtClean="0"/>
              <a:t>, чтобы пошутить над самим собой!</a:t>
            </a:r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en-US" sz="2800" dirty="0" smtClean="0"/>
              <a:t>“</a:t>
            </a:r>
            <a:r>
              <a:rPr lang="ru-RU" sz="2800" dirty="0" smtClean="0"/>
              <a:t>Я эгоист, </a:t>
            </a:r>
            <a:r>
              <a:rPr lang="ru-RU" sz="2800" dirty="0"/>
              <a:t>и поэтому называю все свои проекты в честь себя. Сначала Linux, теперь </a:t>
            </a:r>
            <a:r>
              <a:rPr lang="ru-RU" sz="2800" dirty="0" smtClean="0"/>
              <a:t>git</a:t>
            </a:r>
            <a:r>
              <a:rPr lang="en-US" sz="2800" dirty="0" smtClean="0"/>
              <a:t>”</a:t>
            </a:r>
            <a:r>
              <a:rPr lang="ru-RU" sz="2800" dirty="0" smtClean="0"/>
              <a:t> – Линус Торвальдс.</a:t>
            </a:r>
            <a:endParaRPr lang="en-US" sz="2800" dirty="0"/>
          </a:p>
        </p:txBody>
      </p:sp>
      <p:pic>
        <p:nvPicPr>
          <p:cNvPr id="4" name="Picture 4" descr="Tux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629" y="3531476"/>
            <a:ext cx="2512715" cy="29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04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871585"/>
          </a:xfrm>
        </p:spPr>
        <p:txBody>
          <a:bodyPr/>
          <a:lstStyle/>
          <a:p>
            <a:pPr algn="ctr"/>
            <a:r>
              <a:rPr lang="ru-RU" dirty="0" smtClean="0"/>
              <a:t>Какие проекты используют </a:t>
            </a:r>
            <a:r>
              <a:rPr lang="en-US" dirty="0" smtClean="0"/>
              <a:t>git?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450427"/>
            <a:ext cx="8946541" cy="515006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Среди проектов использующих </a:t>
            </a:r>
            <a:r>
              <a:rPr lang="en-US" dirty="0" smtClean="0"/>
              <a:t>git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Ядро и </a:t>
            </a:r>
            <a:r>
              <a:rPr lang="ru-RU" dirty="0"/>
              <a:t>ряд дистрибутивов </a:t>
            </a:r>
            <a:r>
              <a:rPr lang="en-US" dirty="0"/>
              <a:t>Linux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Языки программирования </a:t>
            </a:r>
          </a:p>
          <a:p>
            <a:pPr marL="0" indent="0">
              <a:buNone/>
            </a:pPr>
            <a:r>
              <a:rPr lang="en-US" dirty="0" smtClean="0"/>
              <a:t>Swift</a:t>
            </a:r>
            <a:r>
              <a:rPr lang="ru-RU" dirty="0"/>
              <a:t> </a:t>
            </a:r>
            <a:r>
              <a:rPr lang="ru-RU" dirty="0" smtClean="0"/>
              <a:t>и </a:t>
            </a:r>
            <a:r>
              <a:rPr lang="en-US" dirty="0" smtClean="0"/>
              <a:t>PHP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ОС </a:t>
            </a:r>
            <a:r>
              <a:rPr lang="en-US" dirty="0" smtClean="0"/>
              <a:t>Android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Chromium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Qt</a:t>
            </a:r>
            <a:r>
              <a:rPr lang="ru-RU" dirty="0" smtClean="0"/>
              <a:t> </a:t>
            </a:r>
            <a:r>
              <a:rPr lang="en-US" dirty="0" smtClean="0"/>
              <a:t>Creator</a:t>
            </a:r>
            <a:endParaRPr lang="ru-RU" dirty="0" smtClean="0"/>
          </a:p>
        </p:txBody>
      </p:sp>
      <p:pic>
        <p:nvPicPr>
          <p:cNvPr id="3074" name="Picture 2" descr="Android Developer Day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435" y="2685393"/>
            <a:ext cx="3336735" cy="391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Qt logo 2016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" y="4549895"/>
            <a:ext cx="2796026" cy="205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hromium Material 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247" y="3838689"/>
            <a:ext cx="2761807" cy="276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25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871585"/>
          </a:xfrm>
        </p:spPr>
        <p:txBody>
          <a:bodyPr/>
          <a:lstStyle/>
          <a:p>
            <a:pPr algn="ctr"/>
            <a:r>
              <a:rPr lang="ru-RU" dirty="0" smtClean="0"/>
              <a:t>Возможности </a:t>
            </a:r>
            <a:r>
              <a:rPr lang="en-US" dirty="0" smtClean="0"/>
              <a:t>git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450427"/>
            <a:ext cx="8946541" cy="515006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Git поддерживает быстрое разделение и слияние версий, включает инструменты для визуализации и навигации по нелинейной истории </a:t>
            </a:r>
            <a:r>
              <a:rPr lang="ru-RU" dirty="0" smtClean="0"/>
              <a:t>разработки.</a:t>
            </a:r>
          </a:p>
        </p:txBody>
      </p:sp>
      <p:pic>
        <p:nvPicPr>
          <p:cNvPr id="1026" name="Picture 2" descr="https://zepel.io/blog/content/images/2020/05/Feature-Branch-git-workflow-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87" b="16661"/>
          <a:stretch/>
        </p:blipFill>
        <p:spPr bwMode="auto">
          <a:xfrm>
            <a:off x="899099" y="2669626"/>
            <a:ext cx="9821678" cy="29954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10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2105" y="277593"/>
            <a:ext cx="9193136" cy="1078241"/>
          </a:xfrm>
        </p:spPr>
        <p:txBody>
          <a:bodyPr anchor="ctr"/>
          <a:lstStyle/>
          <a:p>
            <a:pPr algn="ctr"/>
            <a:r>
              <a:rPr lang="ru-RU" b="1" dirty="0" smtClean="0"/>
              <a:t>Введение в</a:t>
            </a:r>
            <a:endParaRPr lang="en-US" b="1" dirty="0"/>
          </a:p>
        </p:txBody>
      </p:sp>
      <p:pic>
        <p:nvPicPr>
          <p:cNvPr id="3074" name="Picture 2" descr="GitHub logo 2013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4" y="1903702"/>
            <a:ext cx="10540623" cy="284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42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2606"/>
          </a:xfrm>
        </p:spPr>
        <p:txBody>
          <a:bodyPr/>
          <a:lstStyle/>
          <a:p>
            <a:pPr algn="ctr"/>
            <a:r>
              <a:rPr lang="ru-RU" dirty="0" smtClean="0"/>
              <a:t>Что такое </a:t>
            </a:r>
            <a:r>
              <a:rPr lang="en-US" dirty="0" smtClean="0"/>
              <a:t>GitHub?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2" y="1713186"/>
            <a:ext cx="5365805" cy="453521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GitHub — </a:t>
            </a:r>
            <a:r>
              <a:rPr lang="ru-RU" dirty="0" smtClean="0"/>
              <a:t>крупнейший </a:t>
            </a:r>
            <a:r>
              <a:rPr lang="ru-RU" dirty="0"/>
              <a:t>веб-сервис для </a:t>
            </a:r>
            <a:r>
              <a:rPr lang="ru-RU" dirty="0" smtClean="0"/>
              <a:t>размещения </a:t>
            </a:r>
            <a:r>
              <a:rPr lang="ru-RU" dirty="0"/>
              <a:t>IT-проектов и их совместной разработки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Он основан на технологии </a:t>
            </a:r>
            <a:r>
              <a:rPr lang="en-US" dirty="0" smtClean="0"/>
              <a:t>git.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Талисманом GitHub выбран </a:t>
            </a:r>
            <a:r>
              <a:rPr lang="ru-RU" b="1" dirty="0" err="1"/>
              <a:t>осьмикот</a:t>
            </a:r>
            <a:r>
              <a:rPr lang="ru-RU" dirty="0"/>
              <a:t> (англ. </a:t>
            </a:r>
            <a:r>
              <a:rPr lang="ru-RU" dirty="0" err="1"/>
              <a:t>octocat</a:t>
            </a:r>
            <a:r>
              <a:rPr lang="ru-RU" dirty="0" smtClean="0"/>
              <a:t>). Выглядит он так: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102" name="Picture 6" descr="https://badgeos.org/wp-content/uploads/2013/03/Octoc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917" y="1713186"/>
            <a:ext cx="5657835" cy="470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04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Как мы будет работать </a:t>
            </a:r>
            <a:r>
              <a:rPr lang="en-US" dirty="0" smtClean="0"/>
              <a:t>c</a:t>
            </a:r>
            <a:br>
              <a:rPr lang="en-US" dirty="0" smtClean="0"/>
            </a:br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Добавлять в репозиторий код, а также брать его от туда можно через консольные команды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ru-RU" dirty="0"/>
              <a:t>используя </a:t>
            </a:r>
            <a:r>
              <a:rPr lang="ru-RU" dirty="0" smtClean="0"/>
              <a:t>программу </a:t>
            </a:r>
            <a:r>
              <a:rPr lang="en-US" dirty="0" smtClean="0"/>
              <a:t>GitHub Desktop.</a:t>
            </a:r>
          </a:p>
          <a:p>
            <a:pPr marL="0" indent="0">
              <a:buNone/>
            </a:pPr>
            <a:r>
              <a:rPr lang="ru-RU" dirty="0" smtClean="0"/>
              <a:t>Вы можете использовать любой вариант. </a:t>
            </a:r>
          </a:p>
          <a:p>
            <a:pPr marL="0" indent="0">
              <a:buNone/>
            </a:pPr>
            <a:r>
              <a:rPr lang="ru-RU" dirty="0" smtClean="0"/>
              <a:t>Главное – добавлять код в нужные ветки.</a:t>
            </a:r>
          </a:p>
          <a:p>
            <a:pPr marL="0" indent="0">
              <a:buNone/>
            </a:pPr>
            <a:r>
              <a:rPr lang="ru-RU" dirty="0" smtClean="0"/>
              <a:t>Новичкам удобнее использовать </a:t>
            </a:r>
            <a:r>
              <a:rPr lang="en-US" dirty="0"/>
              <a:t>GitHub </a:t>
            </a:r>
            <a:r>
              <a:rPr lang="en-US" dirty="0" smtClean="0"/>
              <a:t>Desktop</a:t>
            </a:r>
            <a:r>
              <a:rPr lang="ru-RU" dirty="0" smtClean="0"/>
              <a:t>, поэтому давайте начнём с него.</a:t>
            </a:r>
          </a:p>
        </p:txBody>
      </p:sp>
    </p:spTree>
    <p:extLst>
      <p:ext uri="{BB962C8B-B14F-4D97-AF65-F5344CB8AC3E}">
        <p14:creationId xmlns:p14="http://schemas.microsoft.com/office/powerpoint/2010/main" val="3946416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857</TotalTime>
  <Words>313</Words>
  <Application>Microsoft Office PowerPoint</Application>
  <PresentationFormat>Широкоэкранный</PresentationFormat>
  <Paragraphs>45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Ион</vt:lpstr>
      <vt:lpstr>Введение в</vt:lpstr>
      <vt:lpstr>Что такое Git?</vt:lpstr>
      <vt:lpstr>Почему нам нужно знать технологию git и сервис GitHub?</vt:lpstr>
      <vt:lpstr>Почему называется Git?</vt:lpstr>
      <vt:lpstr>Какие проекты используют git?</vt:lpstr>
      <vt:lpstr>Возможности git:</vt:lpstr>
      <vt:lpstr>Введение в</vt:lpstr>
      <vt:lpstr>Что такое GitHub?</vt:lpstr>
      <vt:lpstr>Как мы будет работать c GitHub</vt:lpstr>
      <vt:lpstr>Приступаем к работе!</vt:lpstr>
      <vt:lpstr>Интернет ресурсы: </vt:lpstr>
      <vt:lpstr>Спасибо за внимание!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программирование, С++</dc:title>
  <dc:creator>Kolonin</dc:creator>
  <cp:lastModifiedBy>Kolonin</cp:lastModifiedBy>
  <cp:revision>456</cp:revision>
  <dcterms:created xsi:type="dcterms:W3CDTF">2020-10-09T16:27:12Z</dcterms:created>
  <dcterms:modified xsi:type="dcterms:W3CDTF">2020-12-24T08:14:14Z</dcterms:modified>
</cp:coreProperties>
</file>