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"/>
      <p:regular r:id="rId9"/>
      <p:bold r:id="rId10"/>
      <p:italic r:id="rId11"/>
      <p:boldItalic r:id="rId12"/>
    </p:embeddedFont>
    <p:embeddedFont>
      <p:font typeface="Roboto Mono Regula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italic.fntdata"/><Relationship Id="rId10" Type="http://schemas.openxmlformats.org/officeDocument/2006/relationships/font" Target="fonts/RobotoMono-bold.fntdata"/><Relationship Id="rId13" Type="http://schemas.openxmlformats.org/officeDocument/2006/relationships/font" Target="fonts/RobotoMonoRegular-regular.fntdata"/><Relationship Id="rId12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-regular.fntdata"/><Relationship Id="rId15" Type="http://schemas.openxmlformats.org/officeDocument/2006/relationships/font" Target="fonts/RobotoMonoRegular-italic.fntdata"/><Relationship Id="rId14" Type="http://schemas.openxmlformats.org/officeDocument/2006/relationships/font" Target="fonts/RobotoMonoRegular-bold.fntdata"/><Relationship Id="rId16" Type="http://schemas.openxmlformats.org/officeDocument/2006/relationships/font" Target="fonts/RobotoMonoRegula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cb848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cb848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dcc3e8b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dcc3e8b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73" y="799473"/>
            <a:ext cx="3544576" cy="354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653438" y="2128638"/>
            <a:ext cx="354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Почему такой крутой и где использовать?</a:t>
            </a:r>
            <a:endParaRPr sz="21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90675" y="871200"/>
            <a:ext cx="3017400" cy="3401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608075" y="200600"/>
            <a:ext cx="49713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Gamedev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886575" y="1125413"/>
            <a:ext cx="49713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С#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- единственный язык программирования использующийся в Unity. Также применяется в Godot, Monogame, Wave, Duality и т.д.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На </a:t>
            </a:r>
            <a:r>
              <a:rPr b="1" lang="ru" sz="15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Unity</a:t>
            </a: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были разработаны такие игры, как: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HearthStone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Angry Birds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Cuphead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Beat Saber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Fall Guys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8800" cy="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75" y="1077975"/>
            <a:ext cx="1908876" cy="1855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000" y="3151105"/>
            <a:ext cx="817900" cy="7950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514" y="2302875"/>
            <a:ext cx="871586" cy="7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5349" y="3380224"/>
            <a:ext cx="1153787" cy="55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8">
            <a:alphaModFix/>
          </a:blip>
          <a:srcRect b="16777" l="0" r="0" t="0"/>
          <a:stretch/>
        </p:blipFill>
        <p:spPr>
          <a:xfrm>
            <a:off x="2670601" y="1217268"/>
            <a:ext cx="747249" cy="596458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340000" dist="28575">
              <a:srgbClr val="000000">
                <a:alpha val="28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5473425" y="893550"/>
            <a:ext cx="2978100" cy="34677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502125" y="172350"/>
            <a:ext cx="49713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Back-end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02125" y="1052400"/>
            <a:ext cx="49713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На </a:t>
            </a:r>
            <a:r>
              <a:rPr b="1" lang="ru" sz="2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С#</a:t>
            </a: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также пишут back-end для сайтов, приложений, игр.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Преимущества перед классическим инструментом back-ender’а (PHP): 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Скорость выполнения кода.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Технология MVC, которая упрощает задачу повторного использования кода.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1500"/>
              <a:buFont typeface="Roboto Mono Regular"/>
              <a:buAutoNum type="arabicPeriod"/>
            </a:pPr>
            <a:r>
              <a:rPr lang="ru" sz="15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Сильная статическая типизация.</a:t>
            </a:r>
            <a:endParaRPr sz="15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851" y="949250"/>
            <a:ext cx="1072287" cy="10767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944" y="1672323"/>
            <a:ext cx="1179057" cy="11839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3112" y="2856325"/>
            <a:ext cx="2638727" cy="134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6434" y="949238"/>
            <a:ext cx="1507934" cy="9905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