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41d97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41d97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41d976d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c41d976d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41d976d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41d976d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41d976d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41d976d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41d976dd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41d976dd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41d976d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41d976d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f84af8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f84af8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br.com/ru/post/281675/" TargetMode="External"/><Relationship Id="rId4" Type="http://schemas.openxmlformats.org/officeDocument/2006/relationships/hyperlink" Target="https://ru.wikipedia.org/wiki/%D0%A1%D0%BE%D1%80%D1%82%D0%B8%D1%80%D0%BE%D0%B2%D0%BA%D0%B0_%D1%81%D0%BB%D0%B8%D1%8F%D0%BD%D0%B8%D0%B5%D0%BC#%D0%94%D0%BE%D1%81%D1%82%D0%BE%D0%B8%D0%BD%D1%81%D1%82%D0%B2%D0%B0_%D0%B8_%D0%BD%D0%B5%D0%B4%D0%BE%D1%81%D1%82%D0%B0%D1%82%D0%BA%D0%B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1.gif"/><Relationship Id="rId9" Type="http://schemas.openxmlformats.org/officeDocument/2006/relationships/image" Target="../media/image7.gif"/><Relationship Id="rId5" Type="http://schemas.openxmlformats.org/officeDocument/2006/relationships/image" Target="../media/image4.gif"/><Relationship Id="rId6" Type="http://schemas.openxmlformats.org/officeDocument/2006/relationships/image" Target="../media/image2.gif"/><Relationship Id="rId7" Type="http://schemas.openxmlformats.org/officeDocument/2006/relationships/image" Target="../media/image9.gif"/><Relationship Id="rId8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Merge 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SzPts val="852"/>
              <a:buNone/>
            </a:pPr>
            <a:r>
              <a:rPr lang="ru" sz="2582"/>
              <a:t>Сортировка слиянием</a:t>
            </a:r>
            <a:endParaRPr sz="2582"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сортировка слиянием?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39050"/>
            <a:ext cx="24246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Это алгоритм сортировки, который разделяем исходный массив на 2 части, сортирует каждую из частей, а затем соединяет их обратно в один массив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300" y="1480000"/>
            <a:ext cx="6096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9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Массив разбивается на пары A и B массивов пока это возможно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создаем новый пустой список той же длины что и данный.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Элементы A и B сравниваются пока есть значения в обоих элементах: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/>
              <a:t>Если значение из A &lt;= значения из B то добавляем это значение из A в новый список, если наоборот, то добавляем значение из B в новый список.</a:t>
            </a:r>
            <a:endParaRPr sz="10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Если в A остались элементы, добавляем их в новый список. </a:t>
            </a:r>
            <a:endParaRPr sz="12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Или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Если в B остались элементы, </a:t>
            </a:r>
            <a:r>
              <a:rPr lang="ru" sz="1200"/>
              <a:t>добавляем их в новый список.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возвращаем новый список.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488" y="1152475"/>
            <a:ext cx="35498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сортировки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 лучшем случае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В худшем случае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В среднем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Затраты памяти</a:t>
            </a:r>
            <a:endParaRPr sz="24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O(n * log n)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O(n * log n)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O(n * log n)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O(n)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920275" y="2860675"/>
            <a:ext cx="68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920275" y="2209700"/>
            <a:ext cx="68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920275" y="1706675"/>
            <a:ext cx="68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920275" y="3967775"/>
            <a:ext cx="68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и недостатки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Достоинства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 имеет худшего случая данных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сохраняет порядок равных элементов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может выполняться параллельно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хорошо работает на потоковых данных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Недостатки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одинаково медленно работает как на отсортированных данных, так и на хаотичных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требует дополнительную память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Код: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https://replit.com/@PPryanik/mergesort#main.py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https://habr.com/ru/post/281675/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https://ru.wikipedia.org/wiki/Сортировка_слиянием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</a:rPr>
              <a:t>https://dev-gang.ru/article/slijanie-sortirovki-v-python-tfbgkwagro/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053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:)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475" y="562200"/>
            <a:ext cx="924431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900" y="562200"/>
            <a:ext cx="800985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875" y="562200"/>
            <a:ext cx="1218257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125" y="562200"/>
            <a:ext cx="1075943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063" y="562200"/>
            <a:ext cx="800985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9950" y="1807975"/>
            <a:ext cx="888280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8225" y="1807975"/>
            <a:ext cx="1116788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07975"/>
            <a:ext cx="1218257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0250" y="1807975"/>
            <a:ext cx="831838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