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88129-1BB2-41D9-B340-1C2F6A71C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3B7A57-9B11-4DD7-8ECB-DD6C2E6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9E46C-633D-452E-8325-8AA17D78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CBE01-87E3-47B9-86CB-BEDF1FE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41F05-9512-4441-A060-3009164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16A2B-D2C5-4C9D-A8B7-B33554B6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A8BF9-BE53-45C4-BB70-DFCE017A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199B4-E265-462E-B773-EF1DB9C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A37AF-CFAD-42DA-A410-30BA7362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947AA-7278-416F-A2CB-DF2D8BE9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F7FCE-C6BA-4508-A5ED-D1ED0DA6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218AD3-FC65-4A0B-AB6F-6BBDDDA56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598CE-40E2-4DB7-96FA-E20B5965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7C2EB-6BEE-4A0D-819F-40C12763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75E4A-2F91-4025-BADF-C8DC9D1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293E6-CEC6-4BA3-949C-ADE149DB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279C6-1584-4194-A419-6FD9890A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8B03AB-5358-4980-BCAB-936AAD57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7657D-83DC-4A20-887C-491CEF61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3F408-3687-48AB-B448-F3037908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F954-3D93-4005-8014-FCCEF02F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2B9CFB-6139-4F0F-9B61-97DC3B3A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01BE7-F8BD-40D8-B062-647F1F69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03022-BFC1-4A18-92FC-400BE342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56C48-F061-463E-87F2-3ED0DBE6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92169-D30D-4A9A-B663-F22231AB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84714-42E0-489D-A5A7-3E99027A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EF15C-D26D-47E0-AA7F-46C434EB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131276-4D24-4F7B-99A2-62A8ECFF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3ABC25-BAE7-4A1E-98FD-6D02637E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81353-7FEA-4B5E-9C84-E43CCD1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9B7D8-1964-4287-9341-3829AAB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8B8171-3073-429D-B6A9-AFEAC77A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EDC2C-BE57-4274-B573-7076799D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E645FE-7509-4893-9544-20043ADE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70F996-B8BB-458B-B3CC-CF98189C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378ABC-7F15-45DD-861F-640FC40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413224-22D2-443E-81E7-C2F315B5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304AA5-F0E2-417E-B61F-9049C417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21BD-7189-4A9D-8000-3685B434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4A48BA-E4F8-42FD-B29A-9A80E307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602E26-06B2-4E52-A72D-F4DF61F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120E1E-1BCB-4D6A-9C55-80CC7FAE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D14BEC-D7BF-45E1-B251-FE200F6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42FB2B-D8EF-47A7-A6FD-35513626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17E46F-F0DA-4168-BECE-28805C87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BA08-5C2B-4326-9725-FCE2523B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84806-5B6E-42FD-81B9-45AA8BD4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D0367-86E8-498C-92EB-5C03D4DF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F37F2-7E09-46A1-B927-8E6AD1A7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CF9DA6-6BE5-45EC-A4E4-35538004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E34BD-2F84-4BD2-BD72-D23D9C9A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7E649-E2A5-4A11-B7C0-72A1209C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D54CA4-604A-41D5-A28A-413F48843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38F7B-F70D-45C2-A421-C634B7B58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0B5C-4FC5-4178-B8B2-6FABE5CD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9A3400-257F-4DB3-972A-89FF4F33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1EB84-87D6-4FF5-BCDE-ACE88F50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D7EDB-4B90-4D0B-A034-DED36FE4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5A5B0-1BBE-487C-B92C-44B7FB0E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321C4-59AD-44EC-9208-39BF2CDBD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CD49-6BCA-45D8-A23A-11DB34426BE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31386-A1A0-42E4-A651-EEE98DA6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23704-01D5-473B-BEE5-D9E38174C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D60E-D7D7-4BC5-A0F3-27FBEE0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8E35B-5C90-4D6E-A359-D67778F91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Парсинг сайтов</a:t>
            </a:r>
            <a:br>
              <a:rPr lang="ru-RU" dirty="0"/>
            </a:br>
            <a:r>
              <a:rPr lang="ru-RU" dirty="0"/>
              <a:t>Колонин Глеб Семёнович, ББИ-24-1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DA9A04-7205-46AE-BFE1-78922B6FF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2929F-9061-47E9-86E1-BA11762F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4C54F-4E34-403B-9EB4-E0E711DF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66474-295A-426B-8BDC-854D275E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B192D-88CB-46A2-BA54-595D739E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66474-295A-426B-8BDC-854D275E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парсинга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B192D-88CB-46A2-BA54-595D739E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66474-295A-426B-8BDC-854D275E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применения парсинга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B192D-88CB-46A2-BA54-595D739E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2262D-5638-4B1B-A251-FFF0953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возврата инвестиций 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EB205-BC81-4C28-8E8E-7A40E9DA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4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2262D-5638-4B1B-A251-FFF0953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Расчёт возврата инвестиций 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EB205-BC81-4C28-8E8E-7A40E9DA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2262D-5638-4B1B-A251-FFF0953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EB205-BC81-4C28-8E8E-7A40E9DA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0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Парсинг сайтов Колонин Глеб Семёнович, ББИ-24-1</vt:lpstr>
      <vt:lpstr>Содержание</vt:lpstr>
      <vt:lpstr>Введение</vt:lpstr>
      <vt:lpstr>Преимущества парсинга</vt:lpstr>
      <vt:lpstr>Области применения парсинга</vt:lpstr>
      <vt:lpstr>Расчёт возврата инвестиций 1</vt:lpstr>
      <vt:lpstr>Расчёт возврата инвестиций 2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сайтов Колонин Глеб Семёнович, ББИ-24-1</dc:title>
  <dc:creator>Spaceship24</dc:creator>
  <cp:lastModifiedBy>Spaceship24</cp:lastModifiedBy>
  <cp:revision>11</cp:revision>
  <dcterms:created xsi:type="dcterms:W3CDTF">2024-11-25T06:33:17Z</dcterms:created>
  <dcterms:modified xsi:type="dcterms:W3CDTF">2024-11-25T06:36:45Z</dcterms:modified>
</cp:coreProperties>
</file>