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0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8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1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5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9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2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0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7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4E15-A040-4FD8-ADA8-166A3D765754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3066-F771-4553-BE7B-3356606C1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5" r="4389" b="15822"/>
          <a:stretch/>
        </p:blipFill>
        <p:spPr>
          <a:xfrm rot="16200000">
            <a:off x="2679358" y="-2313601"/>
            <a:ext cx="6638213" cy="115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8" t="4920" r="13727" b="22255"/>
          <a:stretch/>
        </p:blipFill>
        <p:spPr>
          <a:xfrm>
            <a:off x="2167128" y="1"/>
            <a:ext cx="6583680" cy="26974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7" t="3724" r="21720"/>
          <a:stretch/>
        </p:blipFill>
        <p:spPr>
          <a:xfrm>
            <a:off x="2231136" y="2697480"/>
            <a:ext cx="6743607" cy="40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teacher</cp:lastModifiedBy>
  <cp:revision>1</cp:revision>
  <dcterms:created xsi:type="dcterms:W3CDTF">2024-09-18T11:21:03Z</dcterms:created>
  <dcterms:modified xsi:type="dcterms:W3CDTF">2024-09-18T12:56:54Z</dcterms:modified>
</cp:coreProperties>
</file>