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8" r:id="rId6"/>
    <p:sldId id="271" r:id="rId7"/>
    <p:sldId id="270" r:id="rId8"/>
    <p:sldId id="269" r:id="rId9"/>
    <p:sldId id="274" r:id="rId10"/>
    <p:sldId id="27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A4BC6-751D-4264-ABF0-10FCA0B39B26}" v="17" dt="2021-03-26T11:10:46.954"/>
    <p1510:client id="{16BC3AEC-89A0-4F02-B97E-37C0464ED181}" v="25" dt="2021-03-26T10:56:42.599"/>
    <p1510:client id="{5DCF5DFB-43EB-4361-8AA5-AC5C679ED87A}" v="89" dt="2021-03-25T21:33:30.338"/>
    <p1510:client id="{6F29BC40-1ED4-4DB3-B0D3-7DCF5920241F}" v="77" dt="2021-03-26T11:39:31.046"/>
    <p1510:client id="{A71BD42D-63E2-40D1-8F25-BAC35186830E}" v="145" dt="2021-03-11T21:53:27.840"/>
    <p1510:client id="{C30DA1AD-9177-4A5F-9FF9-4E1C821F2DD6}" v="178" dt="2021-03-11T21:49:07.578"/>
    <p1510:client id="{DD4EFEAF-69B9-49D4-94D6-3BB51E07DB30}" v="70" dt="2021-03-25T21:31:47.354"/>
    <p1510:client id="{E97FD3A7-807C-4885-9E8E-B6046C33D64D}" v="487" dt="2021-03-26T11:43:48.177"/>
    <p1510:client id="{FC473B5A-3CA8-45BA-90D3-D718C61464E0}" v="293" dt="2021-03-11T21:51:2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providerId="Windows Live" clId="Web-{E97FD3A7-807C-4885-9E8E-B6046C33D64D}"/>
    <pc:docChg chg="addSld modSld sldOrd">
      <pc:chgData name="Гость" userId="" providerId="Windows Live" clId="Web-{E97FD3A7-807C-4885-9E8E-B6046C33D64D}" dt="2021-03-26T11:43:48.177" v="459" actId="1076"/>
      <pc:docMkLst>
        <pc:docMk/>
      </pc:docMkLst>
      <pc:sldChg chg="addSp delSp">
        <pc:chgData name="Гость" userId="" providerId="Windows Live" clId="Web-{E97FD3A7-807C-4885-9E8E-B6046C33D64D}" dt="2021-03-26T10:49:29.450" v="10"/>
        <pc:sldMkLst>
          <pc:docMk/>
          <pc:sldMk cId="0" sldId="257"/>
        </pc:sldMkLst>
        <pc:picChg chg="add del">
          <ac:chgData name="Гость" userId="" providerId="Windows Live" clId="Web-{E97FD3A7-807C-4885-9E8E-B6046C33D64D}" dt="2021-03-26T10:49:27.216" v="8"/>
          <ac:picMkLst>
            <pc:docMk/>
            <pc:sldMk cId="0" sldId="257"/>
            <ac:picMk id="2" creationId="{6A2CDC8D-8E9F-4187-83D5-36F4AC92114B}"/>
          </ac:picMkLst>
        </pc:picChg>
        <pc:picChg chg="del">
          <ac:chgData name="Гость" userId="" providerId="Windows Live" clId="Web-{E97FD3A7-807C-4885-9E8E-B6046C33D64D}" dt="2021-03-26T10:49:28.825" v="9"/>
          <ac:picMkLst>
            <pc:docMk/>
            <pc:sldMk cId="0" sldId="257"/>
            <ac:picMk id="3" creationId="{7884B957-2AE2-465E-88BB-559BF2561E01}"/>
          </ac:picMkLst>
        </pc:picChg>
        <pc:picChg chg="add">
          <ac:chgData name="Гость" userId="" providerId="Windows Live" clId="Web-{E97FD3A7-807C-4885-9E8E-B6046C33D64D}" dt="2021-03-26T10:49:29.450" v="10"/>
          <ac:picMkLst>
            <pc:docMk/>
            <pc:sldMk cId="0" sldId="257"/>
            <ac:picMk id="12" creationId="{BA5212A8-45F4-4C7F-A39C-2187099AB8BD}"/>
          </ac:picMkLst>
        </pc:picChg>
      </pc:sldChg>
      <pc:sldChg chg="addSp delSp">
        <pc:chgData name="Гость" userId="" providerId="Windows Live" clId="Web-{E97FD3A7-807C-4885-9E8E-B6046C33D64D}" dt="2021-03-26T10:49:34.825" v="12"/>
        <pc:sldMkLst>
          <pc:docMk/>
          <pc:sldMk cId="0" sldId="258"/>
        </pc:sldMkLst>
        <pc:picChg chg="del">
          <ac:chgData name="Гость" userId="" providerId="Windows Live" clId="Web-{E97FD3A7-807C-4885-9E8E-B6046C33D64D}" dt="2021-03-26T10:49:34.310" v="11"/>
          <ac:picMkLst>
            <pc:docMk/>
            <pc:sldMk cId="0" sldId="258"/>
            <ac:picMk id="15" creationId="{266F1E32-3CF3-4AA4-96B1-5173C69FFEBF}"/>
          </ac:picMkLst>
        </pc:picChg>
        <pc:picChg chg="add">
          <ac:chgData name="Гость" userId="" providerId="Windows Live" clId="Web-{E97FD3A7-807C-4885-9E8E-B6046C33D64D}" dt="2021-03-26T10:49:34.825" v="12"/>
          <ac:picMkLst>
            <pc:docMk/>
            <pc:sldMk cId="0" sldId="258"/>
            <ac:picMk id="16" creationId="{58DDEEEF-F9B0-497D-A3B3-4DC7432DB7CE}"/>
          </ac:picMkLst>
        </pc:picChg>
      </pc:sldChg>
      <pc:sldChg chg="addSp delSp modSp">
        <pc:chgData name="Гость" userId="" providerId="Windows Live" clId="Web-{E97FD3A7-807C-4885-9E8E-B6046C33D64D}" dt="2021-03-26T11:43:38.786" v="457" actId="1076"/>
        <pc:sldMkLst>
          <pc:docMk/>
          <pc:sldMk cId="2346093349" sldId="269"/>
        </pc:sldMkLst>
        <pc:picChg chg="del mod">
          <ac:chgData name="Гость" userId="" providerId="Windows Live" clId="Web-{E97FD3A7-807C-4885-9E8E-B6046C33D64D}" dt="2021-03-26T11:06:01.508" v="132"/>
          <ac:picMkLst>
            <pc:docMk/>
            <pc:sldMk cId="2346093349" sldId="269"/>
            <ac:picMk id="2" creationId="{FDDACB66-63AA-4577-A7AC-8579AA08C9EF}"/>
          </ac:picMkLst>
        </pc:picChg>
        <pc:picChg chg="add del mod">
          <ac:chgData name="Гость" userId="" providerId="Windows Live" clId="Web-{E97FD3A7-807C-4885-9E8E-B6046C33D64D}" dt="2021-03-26T11:42:50.347" v="450"/>
          <ac:picMkLst>
            <pc:docMk/>
            <pc:sldMk cId="2346093349" sldId="269"/>
            <ac:picMk id="3" creationId="{B63547FA-6F80-4D05-808E-0CC5706F90E6}"/>
          </ac:picMkLst>
        </pc:picChg>
        <pc:picChg chg="add">
          <ac:chgData name="Гость" userId="" providerId="Windows Live" clId="Web-{E97FD3A7-807C-4885-9E8E-B6046C33D64D}" dt="2021-03-26T11:06:08.602" v="135"/>
          <ac:picMkLst>
            <pc:docMk/>
            <pc:sldMk cId="2346093349" sldId="269"/>
            <ac:picMk id="4" creationId="{8993C19C-27A2-46E6-8B36-2B66F91A7676}"/>
          </ac:picMkLst>
        </pc:picChg>
        <pc:picChg chg="mod">
          <ac:chgData name="Гость" userId="" providerId="Windows Live" clId="Web-{E97FD3A7-807C-4885-9E8E-B6046C33D64D}" dt="2021-03-26T11:43:38.739" v="456" actId="1076"/>
          <ac:picMkLst>
            <pc:docMk/>
            <pc:sldMk cId="2346093349" sldId="269"/>
            <ac:picMk id="5" creationId="{DF5CB1F9-E51F-46E3-B99A-48E5C23D6519}"/>
          </ac:picMkLst>
        </pc:picChg>
        <pc:picChg chg="mod">
          <ac:chgData name="Гость" userId="" providerId="Windows Live" clId="Web-{E97FD3A7-807C-4885-9E8E-B6046C33D64D}" dt="2021-03-26T11:43:38.786" v="457" actId="1076"/>
          <ac:picMkLst>
            <pc:docMk/>
            <pc:sldMk cId="2346093349" sldId="269"/>
            <ac:picMk id="6" creationId="{0F41EE5A-658A-4786-AEE7-DC8BF4AF6343}"/>
          </ac:picMkLst>
        </pc:picChg>
        <pc:picChg chg="add del">
          <ac:chgData name="Гость" userId="" providerId="Windows Live" clId="Web-{E97FD3A7-807C-4885-9E8E-B6046C33D64D}" dt="2021-03-26T11:06:04.211" v="134"/>
          <ac:picMkLst>
            <pc:docMk/>
            <pc:sldMk cId="2346093349" sldId="269"/>
            <ac:picMk id="8" creationId="{6801497E-177E-497A-94C3-199C7FFFB401}"/>
          </ac:picMkLst>
        </pc:picChg>
        <pc:picChg chg="add del mod">
          <ac:chgData name="Гость" userId="" providerId="Windows Live" clId="Web-{E97FD3A7-807C-4885-9E8E-B6046C33D64D}" dt="2021-03-26T11:42:46.207" v="448"/>
          <ac:picMkLst>
            <pc:docMk/>
            <pc:sldMk cId="2346093349" sldId="269"/>
            <ac:picMk id="10" creationId="{6CB7D5F1-A5DD-4F48-B29F-6C1EFA860248}"/>
          </ac:picMkLst>
        </pc:picChg>
      </pc:sldChg>
      <pc:sldChg chg="addSp delSp modSp new ord">
        <pc:chgData name="Гость" userId="" providerId="Windows Live" clId="Web-{E97FD3A7-807C-4885-9E8E-B6046C33D64D}" dt="2021-03-26T11:28:42.934" v="435" actId="20577"/>
        <pc:sldMkLst>
          <pc:docMk/>
          <pc:sldMk cId="407623812" sldId="270"/>
        </pc:sldMkLst>
        <pc:spChg chg="mod">
          <ac:chgData name="Гость" userId="" providerId="Windows Live" clId="Web-{E97FD3A7-807C-4885-9E8E-B6046C33D64D}" dt="2021-03-26T10:51:29.844" v="48" actId="20577"/>
          <ac:spMkLst>
            <pc:docMk/>
            <pc:sldMk cId="407623812" sldId="270"/>
            <ac:spMk id="2" creationId="{C26B26FC-A525-4225-BEB4-7CE96BCDFB95}"/>
          </ac:spMkLst>
        </pc:spChg>
        <pc:spChg chg="del">
          <ac:chgData name="Гость" userId="" providerId="Windows Live" clId="Web-{E97FD3A7-807C-4885-9E8E-B6046C33D64D}" dt="2021-03-26T10:57:26.416" v="99"/>
          <ac:spMkLst>
            <pc:docMk/>
            <pc:sldMk cId="407623812" sldId="270"/>
            <ac:spMk id="3" creationId="{F64AF550-6736-4413-8681-587B2AD6A14D}"/>
          </ac:spMkLst>
        </pc:spChg>
        <pc:spChg chg="mod">
          <ac:chgData name="Гость" userId="" providerId="Windows Live" clId="Web-{E97FD3A7-807C-4885-9E8E-B6046C33D64D}" dt="2021-03-26T11:28:42.934" v="435" actId="20577"/>
          <ac:spMkLst>
            <pc:docMk/>
            <pc:sldMk cId="407623812" sldId="270"/>
            <ac:spMk id="4" creationId="{E2053629-8593-43CA-A29D-84D21096D2CC}"/>
          </ac:spMkLst>
        </pc:spChg>
        <pc:spChg chg="del">
          <ac:chgData name="Гость" userId="" providerId="Windows Live" clId="Web-{E97FD3A7-807C-4885-9E8E-B6046C33D64D}" dt="2021-03-26T10:57:26.369" v="97"/>
          <ac:spMkLst>
            <pc:docMk/>
            <pc:sldMk cId="407623812" sldId="270"/>
            <ac:spMk id="5" creationId="{5CEBFC3B-1DCF-428C-B224-D4CA02830231}"/>
          </ac:spMkLst>
        </pc:spChg>
        <pc:spChg chg="del">
          <ac:chgData name="Гость" userId="" providerId="Windows Live" clId="Web-{E97FD3A7-807C-4885-9E8E-B6046C33D64D}" dt="2021-03-26T10:57:27.385" v="100"/>
          <ac:spMkLst>
            <pc:docMk/>
            <pc:sldMk cId="407623812" sldId="270"/>
            <ac:spMk id="6" creationId="{6695E1B1-4886-42C6-9CEA-3EA84EAC9B12}"/>
          </ac:spMkLst>
        </pc:spChg>
        <pc:spChg chg="del">
          <ac:chgData name="Гость" userId="" providerId="Windows Live" clId="Web-{E97FD3A7-807C-4885-9E8E-B6046C33D64D}" dt="2021-03-26T10:57:26.400" v="98"/>
          <ac:spMkLst>
            <pc:docMk/>
            <pc:sldMk cId="407623812" sldId="270"/>
            <ac:spMk id="7" creationId="{8B7D66C7-2C9D-46E8-9F5F-21149BFE1D6B}"/>
          </ac:spMkLst>
        </pc:spChg>
        <pc:picChg chg="add">
          <ac:chgData name="Гость" userId="" providerId="Windows Live" clId="Web-{E97FD3A7-807C-4885-9E8E-B6046C33D64D}" dt="2021-03-26T10:49:20.153" v="6"/>
          <ac:picMkLst>
            <pc:docMk/>
            <pc:sldMk cId="407623812" sldId="270"/>
            <ac:picMk id="9" creationId="{6EE1721B-9F32-419A-B5FD-C2AF0D22D301}"/>
          </ac:picMkLst>
        </pc:picChg>
      </pc:sldChg>
      <pc:sldChg chg="addSp delSp modSp new ord">
        <pc:chgData name="Гость" userId="" providerId="Windows Live" clId="Web-{E97FD3A7-807C-4885-9E8E-B6046C33D64D}" dt="2021-03-26T11:29:14.701" v="436" actId="20577"/>
        <pc:sldMkLst>
          <pc:docMk/>
          <pc:sldMk cId="1540118558" sldId="271"/>
        </pc:sldMkLst>
        <pc:spChg chg="mod">
          <ac:chgData name="Гость" userId="" providerId="Windows Live" clId="Web-{E97FD3A7-807C-4885-9E8E-B6046C33D64D}" dt="2021-03-26T11:08:11.839" v="188" actId="20577"/>
          <ac:spMkLst>
            <pc:docMk/>
            <pc:sldMk cId="1540118558" sldId="271"/>
            <ac:spMk id="2" creationId="{93437014-D894-4C96-AD31-CCE8EE2E752F}"/>
          </ac:spMkLst>
        </pc:spChg>
        <pc:spChg chg="del">
          <ac:chgData name="Гость" userId="" providerId="Windows Live" clId="Web-{E97FD3A7-807C-4885-9E8E-B6046C33D64D}" dt="2021-03-26T10:52:14.017" v="59"/>
          <ac:spMkLst>
            <pc:docMk/>
            <pc:sldMk cId="1540118558" sldId="271"/>
            <ac:spMk id="3" creationId="{F3431BEE-834F-4369-99E0-F91B14676F37}"/>
          </ac:spMkLst>
        </pc:spChg>
        <pc:spChg chg="mod">
          <ac:chgData name="Гость" userId="" providerId="Windows Live" clId="Web-{E97FD3A7-807C-4885-9E8E-B6046C33D64D}" dt="2021-03-26T11:29:14.701" v="436" actId="20577"/>
          <ac:spMkLst>
            <pc:docMk/>
            <pc:sldMk cId="1540118558" sldId="271"/>
            <ac:spMk id="4" creationId="{3F350DBC-D6FE-43F4-85C4-FA422220FE52}"/>
          </ac:spMkLst>
        </pc:spChg>
        <pc:spChg chg="del">
          <ac:chgData name="Гость" userId="" providerId="Windows Live" clId="Web-{E97FD3A7-807C-4885-9E8E-B6046C33D64D}" dt="2021-03-26T10:52:12.345" v="58"/>
          <ac:spMkLst>
            <pc:docMk/>
            <pc:sldMk cId="1540118558" sldId="271"/>
            <ac:spMk id="5" creationId="{29C1055D-978D-441A-9C9D-E0C3C8F42E72}"/>
          </ac:spMkLst>
        </pc:spChg>
        <pc:spChg chg="del">
          <ac:chgData name="Гость" userId="" providerId="Windows Live" clId="Web-{E97FD3A7-807C-4885-9E8E-B6046C33D64D}" dt="2021-03-26T10:52:18.283" v="61"/>
          <ac:spMkLst>
            <pc:docMk/>
            <pc:sldMk cId="1540118558" sldId="271"/>
            <ac:spMk id="6" creationId="{FF0D13EF-0251-485A-B4BD-86AF3F42C0A7}"/>
          </ac:spMkLst>
        </pc:spChg>
        <pc:spChg chg="del">
          <ac:chgData name="Гость" userId="" providerId="Windows Live" clId="Web-{E97FD3A7-807C-4885-9E8E-B6046C33D64D}" dt="2021-03-26T10:52:15.892" v="60"/>
          <ac:spMkLst>
            <pc:docMk/>
            <pc:sldMk cId="1540118558" sldId="271"/>
            <ac:spMk id="7" creationId="{EFD10DE4-F236-4DDB-997F-2643F8DCFF97}"/>
          </ac:spMkLst>
        </pc:spChg>
        <pc:picChg chg="add">
          <ac:chgData name="Гость" userId="" providerId="Windows Live" clId="Web-{E97FD3A7-807C-4885-9E8E-B6046C33D64D}" dt="2021-03-26T10:51:49.485" v="53"/>
          <ac:picMkLst>
            <pc:docMk/>
            <pc:sldMk cId="1540118558" sldId="271"/>
            <ac:picMk id="9" creationId="{A34831EC-2744-4AE1-BFB2-03E4948420A8}"/>
          </ac:picMkLst>
        </pc:picChg>
      </pc:sldChg>
      <pc:sldChg chg="addSp delSp modSp new">
        <pc:chgData name="Гость" userId="" providerId="Windows Live" clId="Web-{E97FD3A7-807C-4885-9E8E-B6046C33D64D}" dt="2021-03-26T11:43:48.177" v="459" actId="1076"/>
        <pc:sldMkLst>
          <pc:docMk/>
          <pc:sldMk cId="2113375699" sldId="274"/>
        </pc:sldMkLst>
        <pc:spChg chg="del">
          <ac:chgData name="Гость" userId="" providerId="Windows Live" clId="Web-{E97FD3A7-807C-4885-9E8E-B6046C33D64D}" dt="2021-03-26T11:42:41.082" v="446"/>
          <ac:spMkLst>
            <pc:docMk/>
            <pc:sldMk cId="2113375699" sldId="274"/>
            <ac:spMk id="2" creationId="{5C81159C-2038-4CF9-A49C-595C19F798FA}"/>
          </ac:spMkLst>
        </pc:spChg>
        <pc:spChg chg="del">
          <ac:chgData name="Гость" userId="" providerId="Windows Live" clId="Web-{E97FD3A7-807C-4885-9E8E-B6046C33D64D}" dt="2021-03-26T11:42:32.066" v="445"/>
          <ac:spMkLst>
            <pc:docMk/>
            <pc:sldMk cId="2113375699" sldId="274"/>
            <ac:spMk id="3" creationId="{F342D351-C81D-4D99-A76E-791B095A2B4D}"/>
          </ac:spMkLst>
        </pc:spChg>
        <pc:spChg chg="del">
          <ac:chgData name="Гость" userId="" providerId="Windows Live" clId="Web-{E97FD3A7-807C-4885-9E8E-B6046C33D64D}" dt="2021-03-26T11:42:29.597" v="441"/>
          <ac:spMkLst>
            <pc:docMk/>
            <pc:sldMk cId="2113375699" sldId="274"/>
            <ac:spMk id="4" creationId="{1B6C6B38-3C34-48EB-B47B-B547E0BB72F6}"/>
          </ac:spMkLst>
        </pc:spChg>
        <pc:spChg chg="del">
          <ac:chgData name="Гость" userId="" providerId="Windows Live" clId="Web-{E97FD3A7-807C-4885-9E8E-B6046C33D64D}" dt="2021-03-26T11:42:32.066" v="444"/>
          <ac:spMkLst>
            <pc:docMk/>
            <pc:sldMk cId="2113375699" sldId="274"/>
            <ac:spMk id="5" creationId="{D8991ACE-4232-4B78-A033-2C369C7DF717}"/>
          </ac:spMkLst>
        </pc:spChg>
        <pc:spChg chg="del">
          <ac:chgData name="Гость" userId="" providerId="Windows Live" clId="Web-{E97FD3A7-807C-4885-9E8E-B6046C33D64D}" dt="2021-03-26T11:42:32.066" v="443"/>
          <ac:spMkLst>
            <pc:docMk/>
            <pc:sldMk cId="2113375699" sldId="274"/>
            <ac:spMk id="6" creationId="{62E8BE1D-4DE4-498A-BFF1-5389629A8DD8}"/>
          </ac:spMkLst>
        </pc:spChg>
        <pc:spChg chg="del">
          <ac:chgData name="Гость" userId="" providerId="Windows Live" clId="Web-{E97FD3A7-807C-4885-9E8E-B6046C33D64D}" dt="2021-03-26T11:42:32.066" v="442"/>
          <ac:spMkLst>
            <pc:docMk/>
            <pc:sldMk cId="2113375699" sldId="274"/>
            <ac:spMk id="7" creationId="{1EBC937F-825F-4889-99B2-E23A9685FB0D}"/>
          </ac:spMkLst>
        </pc:spChg>
        <pc:spChg chg="add">
          <ac:chgData name="Гость" userId="" providerId="Windows Live" clId="Web-{E97FD3A7-807C-4885-9E8E-B6046C33D64D}" dt="2021-03-26T11:42:42.582" v="447"/>
          <ac:spMkLst>
            <pc:docMk/>
            <pc:sldMk cId="2113375699" sldId="274"/>
            <ac:spMk id="9" creationId="{BC8D3FE1-455F-4CA3-A3C2-9F860104711C}"/>
          </ac:spMkLst>
        </pc:spChg>
        <pc:picChg chg="add mod">
          <ac:chgData name="Гость" userId="" providerId="Windows Live" clId="Web-{E97FD3A7-807C-4885-9E8E-B6046C33D64D}" dt="2021-03-26T11:43:48.177" v="459" actId="1076"/>
          <ac:picMkLst>
            <pc:docMk/>
            <pc:sldMk cId="2113375699" sldId="274"/>
            <ac:picMk id="10" creationId="{0019B576-2305-4AC9-9726-7AED03031C39}"/>
          </ac:picMkLst>
        </pc:picChg>
        <pc:picChg chg="add mod">
          <ac:chgData name="Гость" userId="" providerId="Windows Live" clId="Web-{E97FD3A7-807C-4885-9E8E-B6046C33D64D}" dt="2021-03-26T11:43:44.786" v="458" actId="1076"/>
          <ac:picMkLst>
            <pc:docMk/>
            <pc:sldMk cId="2113375699" sldId="274"/>
            <ac:picMk id="11" creationId="{DA8691E5-AC2E-4C7A-9F39-FA2A21B3E996}"/>
          </ac:picMkLst>
        </pc:picChg>
      </pc:sldChg>
    </pc:docChg>
  </pc:docChgLst>
  <pc:docChgLst>
    <pc:chgData name="Гость" providerId="Windows Live" clId="Web-{5DCF5DFB-43EB-4361-8AA5-AC5C679ED87A}"/>
    <pc:docChg chg="addSld modSld">
      <pc:chgData name="Гость" userId="" providerId="Windows Live" clId="Web-{5DCF5DFB-43EB-4361-8AA5-AC5C679ED87A}" dt="2021-03-25T21:33:30.338" v="52" actId="1076"/>
      <pc:docMkLst>
        <pc:docMk/>
      </pc:docMkLst>
      <pc:sldChg chg="addSp delSp modSp add replId">
        <pc:chgData name="Гость" userId="" providerId="Windows Live" clId="Web-{5DCF5DFB-43EB-4361-8AA5-AC5C679ED87A}" dt="2021-03-25T21:33:30.338" v="52" actId="1076"/>
        <pc:sldMkLst>
          <pc:docMk/>
          <pc:sldMk cId="2346093349" sldId="269"/>
        </pc:sldMkLst>
        <pc:spChg chg="del mod">
          <ac:chgData name="Гость" userId="" providerId="Windows Live" clId="Web-{5DCF5DFB-43EB-4361-8AA5-AC5C679ED87A}" dt="2021-03-25T21:31:38.055" v="37"/>
          <ac:spMkLst>
            <pc:docMk/>
            <pc:sldMk cId="2346093349" sldId="269"/>
            <ac:spMk id="3" creationId="{508EC8B6-ABA1-4F80-86C0-2BDFAFF2E1DC}"/>
          </ac:spMkLst>
        </pc:spChg>
        <pc:spChg chg="add del mod">
          <ac:chgData name="Гость" userId="" providerId="Windows Live" clId="Web-{5DCF5DFB-43EB-4361-8AA5-AC5C679ED87A}" dt="2021-03-25T21:27:52.240" v="3"/>
          <ac:spMkLst>
            <pc:docMk/>
            <pc:sldMk cId="2346093349" sldId="269"/>
            <ac:spMk id="4" creationId="{50245AC0-9465-4B84-9770-2D43B32B406C}"/>
          </ac:spMkLst>
        </pc:spChg>
        <pc:spChg chg="add mod">
          <ac:chgData name="Гость" userId="" providerId="Windows Live" clId="Web-{5DCF5DFB-43EB-4361-8AA5-AC5C679ED87A}" dt="2021-03-25T21:33:30.338" v="52" actId="1076"/>
          <ac:spMkLst>
            <pc:docMk/>
            <pc:sldMk cId="2346093349" sldId="269"/>
            <ac:spMk id="7" creationId="{F1D71E57-FAB2-40DA-B2C6-D02A63BA74DA}"/>
          </ac:spMkLst>
        </pc:spChg>
        <pc:spChg chg="del">
          <ac:chgData name="Гость" userId="" providerId="Windows Live" clId="Web-{5DCF5DFB-43EB-4361-8AA5-AC5C679ED87A}" dt="2021-03-25T21:27:46.224" v="2"/>
          <ac:spMkLst>
            <pc:docMk/>
            <pc:sldMk cId="2346093349" sldId="269"/>
            <ac:spMk id="275" creationId="{00000000-0000-0000-0000-000000000000}"/>
          </ac:spMkLst>
        </pc:spChg>
        <pc:picChg chg="add mod">
          <ac:chgData name="Гость" userId="" providerId="Windows Live" clId="Web-{5DCF5DFB-43EB-4361-8AA5-AC5C679ED87A}" dt="2021-03-25T21:29:24.132" v="9" actId="1076"/>
          <ac:picMkLst>
            <pc:docMk/>
            <pc:sldMk cId="2346093349" sldId="269"/>
            <ac:picMk id="5" creationId="{DF5CB1F9-E51F-46E3-B99A-48E5C23D6519}"/>
          </ac:picMkLst>
        </pc:picChg>
        <pc:picChg chg="add mod">
          <ac:chgData name="Гость" userId="" providerId="Windows Live" clId="Web-{5DCF5DFB-43EB-4361-8AA5-AC5C679ED87A}" dt="2021-03-25T21:29:37.179" v="11" actId="1076"/>
          <ac:picMkLst>
            <pc:docMk/>
            <pc:sldMk cId="2346093349" sldId="269"/>
            <ac:picMk id="6" creationId="{0F41EE5A-658A-4786-AEE7-DC8BF4AF6343}"/>
          </ac:picMkLst>
        </pc:picChg>
        <pc:picChg chg="del">
          <ac:chgData name="Гость" userId="" providerId="Windows Live" clId="Web-{5DCF5DFB-43EB-4361-8AA5-AC5C679ED87A}" dt="2021-03-25T21:27:44.005" v="1"/>
          <ac:picMkLst>
            <pc:docMk/>
            <pc:sldMk cId="2346093349" sldId="269"/>
            <ac:picMk id="277" creationId="{00000000-0000-0000-0000-000000000000}"/>
          </ac:picMkLst>
        </pc:picChg>
      </pc:sldChg>
    </pc:docChg>
  </pc:docChgLst>
  <pc:docChgLst>
    <pc:chgData name="Guest User" providerId="Windows Live" clId="Web-{6F29BC40-1ED4-4DB3-B0D3-7DCF5920241F}"/>
    <pc:docChg chg="modSld">
      <pc:chgData name="Guest User" userId="" providerId="Windows Live" clId="Web-{6F29BC40-1ED4-4DB3-B0D3-7DCF5920241F}" dt="2021-03-26T11:39:31.046" v="68"/>
      <pc:docMkLst>
        <pc:docMk/>
      </pc:docMkLst>
      <pc:sldChg chg="modTransition">
        <pc:chgData name="Guest User" userId="" providerId="Windows Live" clId="Web-{6F29BC40-1ED4-4DB3-B0D3-7DCF5920241F}" dt="2021-03-26T11:39:31.046" v="68"/>
        <pc:sldMkLst>
          <pc:docMk/>
          <pc:sldMk cId="0" sldId="256"/>
        </pc:sldMkLst>
      </pc:sldChg>
      <pc:sldChg chg="addSp modSp">
        <pc:chgData name="Guest User" userId="" providerId="Windows Live" clId="Web-{6F29BC40-1ED4-4DB3-B0D3-7DCF5920241F}" dt="2021-03-26T11:39:20.717" v="66" actId="14100"/>
        <pc:sldMkLst>
          <pc:docMk/>
          <pc:sldMk cId="407623812" sldId="270"/>
        </pc:sldMkLst>
        <pc:spChg chg="add mod">
          <ac:chgData name="Guest User" userId="" providerId="Windows Live" clId="Web-{6F29BC40-1ED4-4DB3-B0D3-7DCF5920241F}" dt="2021-03-26T11:39:20.717" v="66" actId="14100"/>
          <ac:spMkLst>
            <pc:docMk/>
            <pc:sldMk cId="407623812" sldId="270"/>
            <ac:spMk id="3" creationId="{F89386AA-F161-42F0-B994-251A3E17DFF8}"/>
          </ac:spMkLst>
        </pc:spChg>
        <pc:spChg chg="mod">
          <ac:chgData name="Guest User" userId="" providerId="Windows Live" clId="Web-{6F29BC40-1ED4-4DB3-B0D3-7DCF5920241F}" dt="2021-03-26T11:19:07.456" v="52" actId="14100"/>
          <ac:spMkLst>
            <pc:docMk/>
            <pc:sldMk cId="407623812" sldId="270"/>
            <ac:spMk id="4" creationId="{E2053629-8593-43CA-A29D-84D21096D2CC}"/>
          </ac:spMkLst>
        </pc:spChg>
      </pc:sldChg>
      <pc:sldChg chg="modSp">
        <pc:chgData name="Guest User" userId="" providerId="Windows Live" clId="Web-{6F29BC40-1ED4-4DB3-B0D3-7DCF5920241F}" dt="2021-03-26T11:21:45.569" v="57" actId="20577"/>
        <pc:sldMkLst>
          <pc:docMk/>
          <pc:sldMk cId="1540118558" sldId="271"/>
        </pc:sldMkLst>
        <pc:spChg chg="mod">
          <ac:chgData name="Guest User" userId="" providerId="Windows Live" clId="Web-{6F29BC40-1ED4-4DB3-B0D3-7DCF5920241F}" dt="2021-03-26T11:21:45.569" v="57" actId="20577"/>
          <ac:spMkLst>
            <pc:docMk/>
            <pc:sldMk cId="1540118558" sldId="271"/>
            <ac:spMk id="4" creationId="{3F350DBC-D6FE-43F4-85C4-FA422220FE52}"/>
          </ac:spMkLst>
        </pc:spChg>
      </pc:sldChg>
      <pc:sldChg chg="addSp delSp modSp">
        <pc:chgData name="Guest User" userId="" providerId="Windows Live" clId="Web-{6F29BC40-1ED4-4DB3-B0D3-7DCF5920241F}" dt="2021-03-26T11:16:55.140" v="15" actId="1076"/>
        <pc:sldMkLst>
          <pc:docMk/>
          <pc:sldMk cId="359178735" sldId="273"/>
        </pc:sldMkLst>
        <pc:picChg chg="add mod">
          <ac:chgData name="Guest User" userId="" providerId="Windows Live" clId="Web-{6F29BC40-1ED4-4DB3-B0D3-7DCF5920241F}" dt="2021-03-26T11:16:09.827" v="3" actId="1076"/>
          <ac:picMkLst>
            <pc:docMk/>
            <pc:sldMk cId="359178735" sldId="273"/>
            <ac:picMk id="3" creationId="{D1A73DCF-59C2-438E-B5FA-3FE07FA58A7C}"/>
          </ac:picMkLst>
        </pc:picChg>
        <pc:picChg chg="add del mod">
          <ac:chgData name="Guest User" userId="" providerId="Windows Live" clId="Web-{6F29BC40-1ED4-4DB3-B0D3-7DCF5920241F}" dt="2021-03-26T11:16:47.296" v="13"/>
          <ac:picMkLst>
            <pc:docMk/>
            <pc:sldMk cId="359178735" sldId="273"/>
            <ac:picMk id="5" creationId="{CED9B700-D78C-44BB-8E9C-CEC0B79A03F0}"/>
          </ac:picMkLst>
        </pc:picChg>
        <pc:picChg chg="add del mod">
          <ac:chgData name="Guest User" userId="" providerId="Windows Live" clId="Web-{6F29BC40-1ED4-4DB3-B0D3-7DCF5920241F}" dt="2021-03-26T11:16:46.656" v="12"/>
          <ac:picMkLst>
            <pc:docMk/>
            <pc:sldMk cId="359178735" sldId="273"/>
            <ac:picMk id="7" creationId="{B7635689-4332-49DE-9302-F660E4FAF015}"/>
          </ac:picMkLst>
        </pc:picChg>
        <pc:picChg chg="add mod">
          <ac:chgData name="Guest User" userId="" providerId="Windows Live" clId="Web-{6F29BC40-1ED4-4DB3-B0D3-7DCF5920241F}" dt="2021-03-26T11:16:55.140" v="15" actId="1076"/>
          <ac:picMkLst>
            <pc:docMk/>
            <pc:sldMk cId="359178735" sldId="273"/>
            <ac:picMk id="9" creationId="{FC18E209-3BF6-4E1E-8596-A32FBE282A4C}"/>
          </ac:picMkLst>
        </pc:picChg>
      </pc:sldChg>
    </pc:docChg>
  </pc:docChgLst>
  <pc:docChgLst>
    <pc:chgData name="Guest User" providerId="Windows Live" clId="Web-{16BC3AEC-89A0-4F02-B97E-37C0464ED181}"/>
    <pc:docChg chg="addSld delSld modSld">
      <pc:chgData name="Guest User" userId="" providerId="Windows Live" clId="Web-{16BC3AEC-89A0-4F02-B97E-37C0464ED181}" dt="2021-03-26T10:56:41.161" v="23" actId="20577"/>
      <pc:docMkLst>
        <pc:docMk/>
      </pc:docMkLst>
      <pc:sldChg chg="new del">
        <pc:chgData name="Guest User" userId="" providerId="Windows Live" clId="Web-{16BC3AEC-89A0-4F02-B97E-37C0464ED181}" dt="2021-03-26T10:56:24.661" v="2"/>
        <pc:sldMkLst>
          <pc:docMk/>
          <pc:sldMk cId="1496731637" sldId="272"/>
        </pc:sldMkLst>
      </pc:sldChg>
      <pc:sldChg chg="modSp new">
        <pc:chgData name="Guest User" userId="" providerId="Windows Live" clId="Web-{16BC3AEC-89A0-4F02-B97E-37C0464ED181}" dt="2021-03-26T10:56:41.161" v="23" actId="20577"/>
        <pc:sldMkLst>
          <pc:docMk/>
          <pc:sldMk cId="359178735" sldId="273"/>
        </pc:sldMkLst>
        <pc:spChg chg="mod">
          <ac:chgData name="Guest User" userId="" providerId="Windows Live" clId="Web-{16BC3AEC-89A0-4F02-B97E-37C0464ED181}" dt="2021-03-26T10:56:41.161" v="23" actId="20577"/>
          <ac:spMkLst>
            <pc:docMk/>
            <pc:sldMk cId="359178735" sldId="273"/>
            <ac:spMk id="2" creationId="{6D317FDF-0F0E-45F3-B234-388AB34CBEA5}"/>
          </ac:spMkLst>
        </pc:spChg>
      </pc:sldChg>
    </pc:docChg>
  </pc:docChgLst>
  <pc:docChgLst>
    <pc:chgData name="Гость" providerId="Windows Live" clId="Web-{DD4EFEAF-69B9-49D4-94D6-3BB51E07DB30}"/>
    <pc:docChg chg="modSld">
      <pc:chgData name="Гость" userId="" providerId="Windows Live" clId="Web-{DD4EFEAF-69B9-49D4-94D6-3BB51E07DB30}" dt="2021-03-25T21:31:46.385" v="31" actId="20577"/>
      <pc:docMkLst>
        <pc:docMk/>
      </pc:docMkLst>
      <pc:sldChg chg="addSp modSp">
        <pc:chgData name="Гость" userId="" providerId="Windows Live" clId="Web-{DD4EFEAF-69B9-49D4-94D6-3BB51E07DB30}" dt="2021-03-25T21:31:46.385" v="31" actId="20577"/>
        <pc:sldMkLst>
          <pc:docMk/>
          <pc:sldMk cId="2346093349" sldId="269"/>
        </pc:sldMkLst>
        <pc:spChg chg="add">
          <ac:chgData name="Гость" userId="" providerId="Windows Live" clId="Web-{DD4EFEAF-69B9-49D4-94D6-3BB51E07DB30}" dt="2021-03-25T21:29:57.585" v="0"/>
          <ac:spMkLst>
            <pc:docMk/>
            <pc:sldMk cId="2346093349" sldId="269"/>
            <ac:spMk id="3" creationId="{508EC8B6-ABA1-4F80-86C0-2BDFAFF2E1DC}"/>
          </ac:spMkLst>
        </pc:spChg>
        <pc:spChg chg="mod">
          <ac:chgData name="Гость" userId="" providerId="Windows Live" clId="Web-{DD4EFEAF-69B9-49D4-94D6-3BB51E07DB30}" dt="2021-03-25T21:31:46.385" v="31" actId="20577"/>
          <ac:spMkLst>
            <pc:docMk/>
            <pc:sldMk cId="2346093349" sldId="269"/>
            <ac:spMk id="7" creationId="{F1D71E57-FAB2-40DA-B2C6-D02A63BA74DA}"/>
          </ac:spMkLst>
        </pc:spChg>
      </pc:sldChg>
    </pc:docChg>
  </pc:docChgLst>
  <pc:docChgLst>
    <pc:chgData name="Гость" providerId="Windows Live" clId="Web-{C30DA1AD-9177-4A5F-9FF9-4E1C821F2DD6}"/>
    <pc:docChg chg="delSld modSld sldOrd">
      <pc:chgData name="Гость" userId="" providerId="Windows Live" clId="Web-{C30DA1AD-9177-4A5F-9FF9-4E1C821F2DD6}" dt="2021-03-11T21:49:07.157" v="170" actId="20577"/>
      <pc:docMkLst>
        <pc:docMk/>
      </pc:docMkLst>
      <pc:sldChg chg="modSp">
        <pc:chgData name="Гость" userId="" providerId="Windows Live" clId="Web-{C30DA1AD-9177-4A5F-9FF9-4E1C821F2DD6}" dt="2021-03-11T21:41:13.363" v="133" actId="20577"/>
        <pc:sldMkLst>
          <pc:docMk/>
          <pc:sldMk cId="0" sldId="256"/>
        </pc:sldMkLst>
        <pc:spChg chg="mod">
          <ac:chgData name="Гость" userId="" providerId="Windows Live" clId="Web-{C30DA1AD-9177-4A5F-9FF9-4E1C821F2DD6}" dt="2021-03-11T21:41:13.363" v="133" actId="20577"/>
          <ac:spMkLst>
            <pc:docMk/>
            <pc:sldMk cId="0" sldId="256"/>
            <ac:spMk id="129" creationId="{00000000-0000-0000-0000-000000000000}"/>
          </ac:spMkLst>
        </pc:spChg>
      </pc:sldChg>
      <pc:sldChg chg="addSp delSp modSp">
        <pc:chgData name="Гость" userId="" providerId="Windows Live" clId="Web-{C30DA1AD-9177-4A5F-9FF9-4E1C821F2DD6}" dt="2021-03-11T21:42:30.709" v="139"/>
        <pc:sldMkLst>
          <pc:docMk/>
          <pc:sldMk cId="0" sldId="257"/>
        </pc:sldMkLst>
        <pc:spChg chg="add mod">
          <ac:chgData name="Гость" userId="" providerId="Windows Live" clId="Web-{C30DA1AD-9177-4A5F-9FF9-4E1C821F2DD6}" dt="2021-03-11T21:42:30.709" v="139"/>
          <ac:spMkLst>
            <pc:docMk/>
            <pc:sldMk cId="0" sldId="257"/>
            <ac:spMk id="8" creationId="{68B99774-569B-44FF-B461-CED6660BC45F}"/>
          </ac:spMkLst>
        </pc:spChg>
        <pc:spChg chg="del">
          <ac:chgData name="Гость" userId="" providerId="Windows Live" clId="Web-{C30DA1AD-9177-4A5F-9FF9-4E1C821F2DD6}" dt="2021-03-11T21:42:07.912" v="134"/>
          <ac:spMkLst>
            <pc:docMk/>
            <pc:sldMk cId="0" sldId="257"/>
            <ac:spMk id="9" creationId="{20F09C7B-5DE6-40AC-A4B6-0CDD1876E1D2}"/>
          </ac:spMkLst>
        </pc:spChg>
        <pc:spChg chg="mod">
          <ac:chgData name="Гость" userId="" providerId="Windows Live" clId="Web-{C30DA1AD-9177-4A5F-9FF9-4E1C821F2DD6}" dt="2021-03-11T21:28:10.781" v="54" actId="20577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Гость" userId="" providerId="Windows Live" clId="Web-{C30DA1AD-9177-4A5F-9FF9-4E1C821F2DD6}" dt="2021-03-11T21:29:31.158" v="115" actId="20577"/>
          <ac:spMkLst>
            <pc:docMk/>
            <pc:sldMk cId="0" sldId="257"/>
            <ac:spMk id="143" creationId="{00000000-0000-0000-0000-000000000000}"/>
          </ac:spMkLst>
        </pc:spChg>
        <pc:picChg chg="mod">
          <ac:chgData name="Гость" userId="" providerId="Windows Live" clId="Web-{C30DA1AD-9177-4A5F-9FF9-4E1C821F2DD6}" dt="2021-03-11T21:23:54.306" v="20" actId="1076"/>
          <ac:picMkLst>
            <pc:docMk/>
            <pc:sldMk cId="0" sldId="257"/>
            <ac:picMk id="2" creationId="{98EEBCFF-00DE-4801-82A5-BCEA8457F9B3}"/>
          </ac:picMkLst>
        </pc:picChg>
        <pc:picChg chg="add del mod ord modCrop">
          <ac:chgData name="Гость" userId="" providerId="Windows Live" clId="Web-{C30DA1AD-9177-4A5F-9FF9-4E1C821F2DD6}" dt="2021-03-11T21:42:30.709" v="139"/>
          <ac:picMkLst>
            <pc:docMk/>
            <pc:sldMk cId="0" sldId="257"/>
            <ac:picMk id="4" creationId="{FD47CF93-3FBE-492A-ABE1-6C31558418D6}"/>
          </ac:picMkLst>
        </pc:picChg>
      </pc:sldChg>
      <pc:sldChg chg="modSp">
        <pc:chgData name="Гость" userId="" providerId="Windows Live" clId="Web-{C30DA1AD-9177-4A5F-9FF9-4E1C821F2DD6}" dt="2021-03-11T21:49:07.157" v="170" actId="20577"/>
        <pc:sldMkLst>
          <pc:docMk/>
          <pc:sldMk cId="0" sldId="258"/>
        </pc:sldMkLst>
        <pc:spChg chg="mod">
          <ac:chgData name="Гость" userId="" providerId="Windows Live" clId="Web-{C30DA1AD-9177-4A5F-9FF9-4E1C821F2DD6}" dt="2021-03-11T21:49:07.157" v="170" actId="20577"/>
          <ac:spMkLst>
            <pc:docMk/>
            <pc:sldMk cId="0" sldId="258"/>
            <ac:spMk id="153" creationId="{00000000-0000-0000-0000-000000000000}"/>
          </ac:spMkLst>
        </pc:spChg>
      </pc:sldChg>
      <pc:sldChg chg="addSp delSp modSp">
        <pc:chgData name="Гость" userId="" providerId="Windows Live" clId="Web-{C30DA1AD-9177-4A5F-9FF9-4E1C821F2DD6}" dt="2021-03-11T21:39:17.861" v="126" actId="1076"/>
        <pc:sldMkLst>
          <pc:docMk/>
          <pc:sldMk cId="0" sldId="259"/>
        </pc:sldMkLst>
        <pc:spChg chg="add del mod">
          <ac:chgData name="Гость" userId="" providerId="Windows Live" clId="Web-{C30DA1AD-9177-4A5F-9FF9-4E1C821F2DD6}" dt="2021-03-11T21:39:11.876" v="124"/>
          <ac:spMkLst>
            <pc:docMk/>
            <pc:sldMk cId="0" sldId="259"/>
            <ac:spMk id="4" creationId="{424D7A50-C056-481D-8B55-C651914C37AA}"/>
          </ac:spMkLst>
        </pc:spChg>
        <pc:spChg chg="mod">
          <ac:chgData name="Гость" userId="" providerId="Windows Live" clId="Web-{C30DA1AD-9177-4A5F-9FF9-4E1C821F2DD6}" dt="2021-03-11T21:25:00.824" v="35" actId="20577"/>
          <ac:spMkLst>
            <pc:docMk/>
            <pc:sldMk cId="0" sldId="259"/>
            <ac:spMk id="168" creationId="{00000000-0000-0000-0000-000000000000}"/>
          </ac:spMkLst>
        </pc:spChg>
        <pc:spChg chg="del">
          <ac:chgData name="Гость" userId="" providerId="Windows Live" clId="Web-{C30DA1AD-9177-4A5F-9FF9-4E1C821F2DD6}" dt="2021-03-11T21:30:13.300" v="116"/>
          <ac:spMkLst>
            <pc:docMk/>
            <pc:sldMk cId="0" sldId="259"/>
            <ac:spMk id="169" creationId="{00000000-0000-0000-0000-000000000000}"/>
          </ac:spMkLst>
        </pc:spChg>
        <pc:picChg chg="add del mod ord modCrop">
          <ac:chgData name="Гость" userId="" providerId="Windows Live" clId="Web-{C30DA1AD-9177-4A5F-9FF9-4E1C821F2DD6}" dt="2021-03-11T21:30:34.066" v="123"/>
          <ac:picMkLst>
            <pc:docMk/>
            <pc:sldMk cId="0" sldId="259"/>
            <ac:picMk id="2" creationId="{364C0B46-BBA4-4F72-9F4F-548C38C7D7D0}"/>
          </ac:picMkLst>
        </pc:picChg>
        <pc:picChg chg="add mod ord modCrop">
          <ac:chgData name="Гость" userId="" providerId="Windows Live" clId="Web-{C30DA1AD-9177-4A5F-9FF9-4E1C821F2DD6}" dt="2021-03-11T21:39:17.861" v="126" actId="1076"/>
          <ac:picMkLst>
            <pc:docMk/>
            <pc:sldMk cId="0" sldId="259"/>
            <ac:picMk id="5" creationId="{73F06A83-E77E-4564-A2DC-B6FF8374D882}"/>
          </ac:picMkLst>
        </pc:picChg>
      </pc:sldChg>
      <pc:sldChg chg="delSp modSp">
        <pc:chgData name="Гость" userId="" providerId="Windows Live" clId="Web-{C30DA1AD-9177-4A5F-9FF9-4E1C821F2DD6}" dt="2021-03-11T21:47:12.279" v="168" actId="1076"/>
        <pc:sldMkLst>
          <pc:docMk/>
          <pc:sldMk cId="0" sldId="260"/>
        </pc:sldMkLst>
        <pc:spChg chg="mod">
          <ac:chgData name="Гость" userId="" providerId="Windows Live" clId="Web-{C30DA1AD-9177-4A5F-9FF9-4E1C821F2DD6}" dt="2021-03-11T21:45:09.619" v="160" actId="1076"/>
          <ac:spMkLst>
            <pc:docMk/>
            <pc:sldMk cId="0" sldId="260"/>
            <ac:spMk id="176" creationId="{00000000-0000-0000-0000-000000000000}"/>
          </ac:spMkLst>
        </pc:spChg>
        <pc:spChg chg="mod">
          <ac:chgData name="Гость" userId="" providerId="Windows Live" clId="Web-{C30DA1AD-9177-4A5F-9FF9-4E1C821F2DD6}" dt="2021-03-11T21:44:31.025" v="146" actId="20577"/>
          <ac:spMkLst>
            <pc:docMk/>
            <pc:sldMk cId="0" sldId="260"/>
            <ac:spMk id="178" creationId="{00000000-0000-0000-0000-000000000000}"/>
          </ac:spMkLst>
        </pc:spChg>
        <pc:spChg chg="mod">
          <ac:chgData name="Гость" userId="" providerId="Windows Live" clId="Web-{C30DA1AD-9177-4A5F-9FF9-4E1C821F2DD6}" dt="2021-03-11T21:44:43.806" v="151" actId="20577"/>
          <ac:spMkLst>
            <pc:docMk/>
            <pc:sldMk cId="0" sldId="260"/>
            <ac:spMk id="179" creationId="{00000000-0000-0000-0000-000000000000}"/>
          </ac:spMkLst>
        </pc:spChg>
        <pc:spChg chg="del mod">
          <ac:chgData name="Гость" userId="" providerId="Windows Live" clId="Web-{C30DA1AD-9177-4A5F-9FF9-4E1C821F2DD6}" dt="2021-03-11T21:45:27.198" v="165"/>
          <ac:spMkLst>
            <pc:docMk/>
            <pc:sldMk cId="0" sldId="260"/>
            <ac:spMk id="180" creationId="{00000000-0000-0000-0000-000000000000}"/>
          </ac:spMkLst>
        </pc:spChg>
        <pc:spChg chg="del mod">
          <ac:chgData name="Гость" userId="" providerId="Windows Live" clId="Web-{C30DA1AD-9177-4A5F-9FF9-4E1C821F2DD6}" dt="2021-03-11T21:45:25.323" v="164"/>
          <ac:spMkLst>
            <pc:docMk/>
            <pc:sldMk cId="0" sldId="260"/>
            <ac:spMk id="181" creationId="{00000000-0000-0000-0000-000000000000}"/>
          </ac:spMkLst>
        </pc:spChg>
        <pc:spChg chg="del mod">
          <ac:chgData name="Гость" userId="" providerId="Windows Live" clId="Web-{C30DA1AD-9177-4A5F-9FF9-4E1C821F2DD6}" dt="2021-03-11T21:45:29.854" v="166"/>
          <ac:spMkLst>
            <pc:docMk/>
            <pc:sldMk cId="0" sldId="260"/>
            <ac:spMk id="182" creationId="{00000000-0000-0000-0000-000000000000}"/>
          </ac:spMkLst>
        </pc:spChg>
        <pc:picChg chg="mod">
          <ac:chgData name="Гость" userId="" providerId="Windows Live" clId="Web-{C30DA1AD-9177-4A5F-9FF9-4E1C821F2DD6}" dt="2021-03-11T21:47:12.279" v="168" actId="1076"/>
          <ac:picMkLst>
            <pc:docMk/>
            <pc:sldMk cId="0" sldId="260"/>
            <ac:picMk id="2" creationId="{89DF8B13-9CCE-4596-9D2B-5C6B74AD0877}"/>
          </ac:picMkLst>
        </pc:picChg>
        <pc:picChg chg="del">
          <ac:chgData name="Гость" userId="" providerId="Windows Live" clId="Web-{C30DA1AD-9177-4A5F-9FF9-4E1C821F2DD6}" dt="2021-03-11T21:44:35.525" v="147"/>
          <ac:picMkLst>
            <pc:docMk/>
            <pc:sldMk cId="0" sldId="260"/>
            <ac:picMk id="183" creationId="{00000000-0000-0000-0000-000000000000}"/>
          </ac:picMkLst>
        </pc:picChg>
        <pc:picChg chg="del">
          <ac:chgData name="Гость" userId="" providerId="Windows Live" clId="Web-{C30DA1AD-9177-4A5F-9FF9-4E1C821F2DD6}" dt="2021-03-11T21:44:37.369" v="148"/>
          <ac:picMkLst>
            <pc:docMk/>
            <pc:sldMk cId="0" sldId="260"/>
            <ac:picMk id="184" creationId="{00000000-0000-0000-0000-000000000000}"/>
          </ac:picMkLst>
        </pc:picChg>
        <pc:picChg chg="del">
          <ac:chgData name="Гость" userId="" providerId="Windows Live" clId="Web-{C30DA1AD-9177-4A5F-9FF9-4E1C821F2DD6}" dt="2021-03-11T21:44:39.119" v="149"/>
          <ac:picMkLst>
            <pc:docMk/>
            <pc:sldMk cId="0" sldId="260"/>
            <ac:picMk id="185" creationId="{00000000-0000-0000-0000-000000000000}"/>
          </ac:picMkLst>
        </pc:picChg>
        <pc:picChg chg="del">
          <ac:chgData name="Гость" userId="" providerId="Windows Live" clId="Web-{C30DA1AD-9177-4A5F-9FF9-4E1C821F2DD6}" dt="2021-03-11T21:45:20.307" v="163"/>
          <ac:picMkLst>
            <pc:docMk/>
            <pc:sldMk cId="0" sldId="260"/>
            <ac:picMk id="186" creationId="{00000000-0000-0000-0000-000000000000}"/>
          </ac:picMkLst>
        </pc:picChg>
        <pc:picChg chg="del">
          <ac:chgData name="Гость" userId="" providerId="Windows Live" clId="Web-{C30DA1AD-9177-4A5F-9FF9-4E1C821F2DD6}" dt="2021-03-11T21:44:48.791" v="153"/>
          <ac:picMkLst>
            <pc:docMk/>
            <pc:sldMk cId="0" sldId="260"/>
            <ac:picMk id="187" creationId="{00000000-0000-0000-0000-000000000000}"/>
          </ac:picMkLst>
        </pc:picChg>
      </pc:sldChg>
      <pc:sldChg chg="del">
        <pc:chgData name="Гость" userId="" providerId="Windows Live" clId="Web-{C30DA1AD-9177-4A5F-9FF9-4E1C821F2DD6}" dt="2021-03-11T21:43:06.538" v="143"/>
        <pc:sldMkLst>
          <pc:docMk/>
          <pc:sldMk cId="0" sldId="261"/>
        </pc:sldMkLst>
      </pc:sldChg>
      <pc:sldChg chg="del">
        <pc:chgData name="Гость" userId="" providerId="Windows Live" clId="Web-{C30DA1AD-9177-4A5F-9FF9-4E1C821F2DD6}" dt="2021-03-11T21:43:03.944" v="142"/>
        <pc:sldMkLst>
          <pc:docMk/>
          <pc:sldMk cId="0" sldId="262"/>
        </pc:sldMkLst>
      </pc:sldChg>
      <pc:sldChg chg="del">
        <pc:chgData name="Гость" userId="" providerId="Windows Live" clId="Web-{C30DA1AD-9177-4A5F-9FF9-4E1C821F2DD6}" dt="2021-03-11T21:43:01.413" v="141"/>
        <pc:sldMkLst>
          <pc:docMk/>
          <pc:sldMk cId="0" sldId="263"/>
        </pc:sldMkLst>
      </pc:sldChg>
      <pc:sldChg chg="del">
        <pc:chgData name="Гость" userId="" providerId="Windows Live" clId="Web-{C30DA1AD-9177-4A5F-9FF9-4E1C821F2DD6}" dt="2021-03-11T21:42:52.913" v="140"/>
        <pc:sldMkLst>
          <pc:docMk/>
          <pc:sldMk cId="0" sldId="265"/>
        </pc:sldMkLst>
      </pc:sldChg>
      <pc:sldChg chg="ord">
        <pc:chgData name="Гость" userId="" providerId="Windows Live" clId="Web-{C30DA1AD-9177-4A5F-9FF9-4E1C821F2DD6}" dt="2021-03-11T21:44:19.181" v="144"/>
        <pc:sldMkLst>
          <pc:docMk/>
          <pc:sldMk cId="0" sldId="268"/>
        </pc:sldMkLst>
      </pc:sldChg>
    </pc:docChg>
  </pc:docChgLst>
  <pc:docChgLst>
    <pc:chgData name="Guest User" providerId="Windows Live" clId="Web-{087A4BC6-751D-4264-ABF0-10FCA0B39B26}"/>
    <pc:docChg chg="modSld">
      <pc:chgData name="Guest User" userId="" providerId="Windows Live" clId="Web-{087A4BC6-751D-4264-ABF0-10FCA0B39B26}" dt="2021-03-26T11:10:44.485" v="9" actId="20577"/>
      <pc:docMkLst>
        <pc:docMk/>
      </pc:docMkLst>
      <pc:sldChg chg="modSp">
        <pc:chgData name="Guest User" userId="" providerId="Windows Live" clId="Web-{087A4BC6-751D-4264-ABF0-10FCA0B39B26}" dt="2021-03-26T11:10:44.485" v="9" actId="20577"/>
        <pc:sldMkLst>
          <pc:docMk/>
          <pc:sldMk cId="2346093349" sldId="269"/>
        </pc:sldMkLst>
        <pc:spChg chg="mod">
          <ac:chgData name="Guest User" userId="" providerId="Windows Live" clId="Web-{087A4BC6-751D-4264-ABF0-10FCA0B39B26}" dt="2021-03-26T11:10:44.485" v="9" actId="20577"/>
          <ac:spMkLst>
            <pc:docMk/>
            <pc:sldMk cId="2346093349" sldId="269"/>
            <ac:spMk id="7" creationId="{F1D71E57-FAB2-40DA-B2C6-D02A63BA74DA}"/>
          </ac:spMkLst>
        </pc:spChg>
      </pc:sldChg>
      <pc:sldChg chg="addSp delSp modSp">
        <pc:chgData name="Guest User" userId="" providerId="Windows Live" clId="Web-{087A4BC6-751D-4264-ABF0-10FCA0B39B26}" dt="2021-03-26T11:09:47.718" v="4" actId="1076"/>
        <pc:sldMkLst>
          <pc:docMk/>
          <pc:sldMk cId="359178735" sldId="273"/>
        </pc:sldMkLst>
        <pc:spChg chg="mod">
          <ac:chgData name="Guest User" userId="" providerId="Windows Live" clId="Web-{087A4BC6-751D-4264-ABF0-10FCA0B39B26}" dt="2021-03-26T11:09:47.718" v="4" actId="1076"/>
          <ac:spMkLst>
            <pc:docMk/>
            <pc:sldMk cId="359178735" sldId="273"/>
            <ac:spMk id="2" creationId="{6D317FDF-0F0E-45F3-B234-388AB34CBEA5}"/>
          </ac:spMkLst>
        </pc:spChg>
        <pc:spChg chg="del">
          <ac:chgData name="Guest User" userId="" providerId="Windows Live" clId="Web-{087A4BC6-751D-4264-ABF0-10FCA0B39B26}" dt="2021-03-26T11:09:29.624" v="0"/>
          <ac:spMkLst>
            <pc:docMk/>
            <pc:sldMk cId="359178735" sldId="273"/>
            <ac:spMk id="3" creationId="{DD1C228B-76A0-4BB4-8111-690CFEDDD1C8}"/>
          </ac:spMkLst>
        </pc:spChg>
        <pc:picChg chg="add del mod">
          <ac:chgData name="Guest User" userId="" providerId="Windows Live" clId="Web-{087A4BC6-751D-4264-ABF0-10FCA0B39B26}" dt="2021-03-26T11:09:42.859" v="3"/>
          <ac:picMkLst>
            <pc:docMk/>
            <pc:sldMk cId="359178735" sldId="273"/>
            <ac:picMk id="4" creationId="{C1DFDC43-0BF7-4303-BE83-4495B1CE7D50}"/>
          </ac:picMkLst>
        </pc:picChg>
      </pc:sldChg>
    </pc:docChg>
  </pc:docChgLst>
  <pc:docChgLst>
    <pc:chgData name="Миа Гаруне" userId="d4a28acbce9129fb" providerId="Windows Live" clId="Web-{FC473B5A-3CA8-45BA-90D3-D718C61464E0}"/>
    <pc:docChg chg="delSld modSld sldOrd">
      <pc:chgData name="Миа Гаруне" userId="d4a28acbce9129fb" providerId="Windows Live" clId="Web-{FC473B5A-3CA8-45BA-90D3-D718C61464E0}" dt="2021-03-11T21:51:20.029" v="276" actId="14100"/>
      <pc:docMkLst>
        <pc:docMk/>
      </pc:docMkLst>
      <pc:sldChg chg="addSp modSp">
        <pc:chgData name="Миа Гаруне" userId="d4a28acbce9129fb" providerId="Windows Live" clId="Web-{FC473B5A-3CA8-45BA-90D3-D718C61464E0}" dt="2021-03-11T21:33:12.422" v="237" actId="1076"/>
        <pc:sldMkLst>
          <pc:docMk/>
          <pc:sldMk cId="0" sldId="256"/>
        </pc:sldMkLst>
        <pc:spChg chg="mod">
          <ac:chgData name="Миа Гаруне" userId="d4a28acbce9129fb" providerId="Windows Live" clId="Web-{FC473B5A-3CA8-45BA-90D3-D718C61464E0}" dt="2021-03-11T21:18:21.185" v="64" actId="20577"/>
          <ac:spMkLst>
            <pc:docMk/>
            <pc:sldMk cId="0" sldId="256"/>
            <ac:spMk id="129" creationId="{00000000-0000-0000-0000-000000000000}"/>
          </ac:spMkLst>
        </pc:spChg>
        <pc:picChg chg="add mod">
          <ac:chgData name="Миа Гаруне" userId="d4a28acbce9129fb" providerId="Windows Live" clId="Web-{FC473B5A-3CA8-45BA-90D3-D718C61464E0}" dt="2021-03-11T21:33:12.422" v="237" actId="1076"/>
          <ac:picMkLst>
            <pc:docMk/>
            <pc:sldMk cId="0" sldId="256"/>
            <ac:picMk id="6" creationId="{95F5A6E6-EB59-4E87-8FBA-B65D40210D71}"/>
          </ac:picMkLst>
        </pc:picChg>
      </pc:sldChg>
      <pc:sldChg chg="delSp modSp">
        <pc:chgData name="Миа Гаруне" userId="d4a28acbce9129fb" providerId="Windows Live" clId="Web-{FC473B5A-3CA8-45BA-90D3-D718C61464E0}" dt="2021-03-11T21:51:20.029" v="276" actId="14100"/>
        <pc:sldMkLst>
          <pc:docMk/>
          <pc:sldMk cId="0" sldId="257"/>
        </pc:sldMkLst>
        <pc:spChg chg="mod">
          <ac:chgData name="Миа Гаруне" userId="d4a28acbce9129fb" providerId="Windows Live" clId="Web-{FC473B5A-3CA8-45BA-90D3-D718C61464E0}" dt="2021-03-11T21:19:27.689" v="68" actId="20577"/>
          <ac:spMkLst>
            <pc:docMk/>
            <pc:sldMk cId="0" sldId="257"/>
            <ac:spMk id="138" creationId="{00000000-0000-0000-0000-000000000000}"/>
          </ac:spMkLst>
        </pc:spChg>
        <pc:spChg chg="del">
          <ac:chgData name="Миа Гаруне" userId="d4a28acbce9129fb" providerId="Windows Live" clId="Web-{FC473B5A-3CA8-45BA-90D3-D718C61464E0}" dt="2021-03-11T21:40:38.259" v="257"/>
          <ac:spMkLst>
            <pc:docMk/>
            <pc:sldMk cId="0" sldId="257"/>
            <ac:spMk id="140" creationId="{00000000-0000-0000-0000-000000000000}"/>
          </ac:spMkLst>
        </pc:spChg>
        <pc:spChg chg="del">
          <ac:chgData name="Миа Гаруне" userId="d4a28acbce9129fb" providerId="Windows Live" clId="Web-{FC473B5A-3CA8-45BA-90D3-D718C61464E0}" dt="2021-03-11T21:40:39.400" v="258"/>
          <ac:spMkLst>
            <pc:docMk/>
            <pc:sldMk cId="0" sldId="257"/>
            <ac:spMk id="141" creationId="{00000000-0000-0000-0000-000000000000}"/>
          </ac:spMkLst>
        </pc:spChg>
        <pc:spChg chg="mod">
          <ac:chgData name="Миа Гаруне" userId="d4a28acbce9129fb" providerId="Windows Live" clId="Web-{FC473B5A-3CA8-45BA-90D3-D718C61464E0}" dt="2021-03-11T21:20:29.755" v="95" actId="20577"/>
          <ac:spMkLst>
            <pc:docMk/>
            <pc:sldMk cId="0" sldId="257"/>
            <ac:spMk id="143" creationId="{00000000-0000-0000-0000-000000000000}"/>
          </ac:spMkLst>
        </pc:spChg>
        <pc:picChg chg="mod">
          <ac:chgData name="Миа Гаруне" userId="d4a28acbce9129fb" providerId="Windows Live" clId="Web-{FC473B5A-3CA8-45BA-90D3-D718C61464E0}" dt="2021-03-11T21:51:20.029" v="276" actId="14100"/>
          <ac:picMkLst>
            <pc:docMk/>
            <pc:sldMk cId="0" sldId="257"/>
            <ac:picMk id="3" creationId="{7884B957-2AE2-465E-88BB-559BF2561E01}"/>
          </ac:picMkLst>
        </pc:picChg>
      </pc:sldChg>
      <pc:sldChg chg="addSp delSp modSp">
        <pc:chgData name="Миа Гаруне" userId="d4a28acbce9129fb" providerId="Windows Live" clId="Web-{FC473B5A-3CA8-45BA-90D3-D718C61464E0}" dt="2021-03-11T21:40:29.415" v="256" actId="20577"/>
        <pc:sldMkLst>
          <pc:docMk/>
          <pc:sldMk cId="0" sldId="258"/>
        </pc:sldMkLst>
        <pc:spChg chg="mod">
          <ac:chgData name="Миа Гаруне" userId="d4a28acbce9129fb" providerId="Windows Live" clId="Web-{FC473B5A-3CA8-45BA-90D3-D718C61464E0}" dt="2021-03-11T21:24:04.001" v="117" actId="20577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Миа Гаруне" userId="d4a28acbce9129fb" providerId="Windows Live" clId="Web-{FC473B5A-3CA8-45BA-90D3-D718C61464E0}" dt="2021-03-11T21:29:16.050" v="218" actId="14100"/>
          <ac:spMkLst>
            <pc:docMk/>
            <pc:sldMk cId="0" sldId="258"/>
            <ac:spMk id="153" creationId="{00000000-0000-0000-0000-000000000000}"/>
          </ac:spMkLst>
        </pc:spChg>
        <pc:spChg chg="mod">
          <ac:chgData name="Миа Гаруне" userId="d4a28acbce9129fb" providerId="Windows Live" clId="Web-{FC473B5A-3CA8-45BA-90D3-D718C61464E0}" dt="2021-03-11T21:29:29.878" v="220"/>
          <ac:spMkLst>
            <pc:docMk/>
            <pc:sldMk cId="0" sldId="258"/>
            <ac:spMk id="155" creationId="{00000000-0000-0000-0000-000000000000}"/>
          </ac:spMkLst>
        </pc:spChg>
        <pc:spChg chg="mod">
          <ac:chgData name="Миа Гаруне" userId="d4a28acbce9129fb" providerId="Windows Live" clId="Web-{FC473B5A-3CA8-45BA-90D3-D718C61464E0}" dt="2021-03-11T21:40:29.415" v="256" actId="20577"/>
          <ac:spMkLst>
            <pc:docMk/>
            <pc:sldMk cId="0" sldId="258"/>
            <ac:spMk id="157" creationId="{00000000-0000-0000-0000-000000000000}"/>
          </ac:spMkLst>
        </pc:spChg>
        <pc:spChg chg="mod">
          <ac:chgData name="Миа Гаруне" userId="d4a28acbce9129fb" providerId="Windows Live" clId="Web-{FC473B5A-3CA8-45BA-90D3-D718C61464E0}" dt="2021-03-11T21:29:50.005" v="223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Миа Гаруне" userId="d4a28acbce9129fb" providerId="Windows Live" clId="Web-{FC473B5A-3CA8-45BA-90D3-D718C61464E0}" dt="2021-03-11T21:29:55.552" v="224"/>
          <ac:spMkLst>
            <pc:docMk/>
            <pc:sldMk cId="0" sldId="258"/>
            <ac:spMk id="162" creationId="{00000000-0000-0000-0000-000000000000}"/>
          </ac:spMkLst>
        </pc:spChg>
        <pc:spChg chg="del mod">
          <ac:chgData name="Миа Гаруне" userId="d4a28acbce9129fb" providerId="Windows Live" clId="Web-{FC473B5A-3CA8-45BA-90D3-D718C61464E0}" dt="2021-03-11T21:27:57.483" v="157"/>
          <ac:spMkLst>
            <pc:docMk/>
            <pc:sldMk cId="0" sldId="258"/>
            <ac:spMk id="163" creationId="{00000000-0000-0000-0000-000000000000}"/>
          </ac:spMkLst>
        </pc:spChg>
        <pc:picChg chg="mod">
          <ac:chgData name="Миа Гаруне" userId="d4a28acbce9129fb" providerId="Windows Live" clId="Web-{FC473B5A-3CA8-45BA-90D3-D718C61464E0}" dt="2021-03-11T21:29:33.910" v="221" actId="1076"/>
          <ac:picMkLst>
            <pc:docMk/>
            <pc:sldMk cId="0" sldId="258"/>
            <ac:picMk id="2" creationId="{D24950A5-B285-4E48-9717-1B648ACEF937}"/>
          </ac:picMkLst>
        </pc:picChg>
        <pc:picChg chg="del mod">
          <ac:chgData name="Миа Гаруне" userId="d4a28acbce9129fb" providerId="Windows Live" clId="Web-{FC473B5A-3CA8-45BA-90D3-D718C61464E0}" dt="2021-03-11T21:33:41.596" v="241"/>
          <ac:picMkLst>
            <pc:docMk/>
            <pc:sldMk cId="0" sldId="258"/>
            <ac:picMk id="3" creationId="{27153ECD-1F0C-4B7B-B238-E1F1E25D237B}"/>
          </ac:picMkLst>
        </pc:picChg>
        <pc:picChg chg="add mod">
          <ac:chgData name="Миа Гаруне" userId="d4a28acbce9129fb" providerId="Windows Live" clId="Web-{FC473B5A-3CA8-45BA-90D3-D718C61464E0}" dt="2021-03-11T21:33:59.768" v="244" actId="1076"/>
          <ac:picMkLst>
            <pc:docMk/>
            <pc:sldMk cId="0" sldId="258"/>
            <ac:picMk id="15" creationId="{266F1E32-3CF3-4AA4-96B1-5173C69FFEBF}"/>
          </ac:picMkLst>
        </pc:picChg>
        <pc:picChg chg="del">
          <ac:chgData name="Миа Гаруне" userId="d4a28acbce9129fb" providerId="Windows Live" clId="Web-{FC473B5A-3CA8-45BA-90D3-D718C61464E0}" dt="2021-03-11T21:27:58.920" v="158"/>
          <ac:picMkLst>
            <pc:docMk/>
            <pc:sldMk cId="0" sldId="258"/>
            <ac:picMk id="161" creationId="{00000000-0000-0000-0000-000000000000}"/>
          </ac:picMkLst>
        </pc:picChg>
      </pc:sldChg>
      <pc:sldChg chg="del">
        <pc:chgData name="Миа Гаруне" userId="d4a28acbce9129fb" providerId="Windows Live" clId="Web-{FC473B5A-3CA8-45BA-90D3-D718C61464E0}" dt="2021-03-11T21:48:17.957" v="273"/>
        <pc:sldMkLst>
          <pc:docMk/>
          <pc:sldMk cId="0" sldId="259"/>
        </pc:sldMkLst>
      </pc:sldChg>
      <pc:sldChg chg="modSp ord">
        <pc:chgData name="Миа Гаруне" userId="d4a28acbce9129fb" providerId="Windows Live" clId="Web-{FC473B5A-3CA8-45BA-90D3-D718C61464E0}" dt="2021-03-11T21:48:00.159" v="272" actId="1076"/>
        <pc:sldMkLst>
          <pc:docMk/>
          <pc:sldMk cId="0" sldId="260"/>
        </pc:sldMkLst>
        <pc:spChg chg="mod">
          <ac:chgData name="Миа Гаруне" userId="d4a28acbce9129fb" providerId="Windows Live" clId="Web-{FC473B5A-3CA8-45BA-90D3-D718C61464E0}" dt="2021-03-11T21:47:50.752" v="270" actId="1076"/>
          <ac:spMkLst>
            <pc:docMk/>
            <pc:sldMk cId="0" sldId="260"/>
            <ac:spMk id="176" creationId="{00000000-0000-0000-0000-000000000000}"/>
          </ac:spMkLst>
        </pc:spChg>
        <pc:picChg chg="mod">
          <ac:chgData name="Миа Гаруне" userId="d4a28acbce9129fb" providerId="Windows Live" clId="Web-{FC473B5A-3CA8-45BA-90D3-D718C61464E0}" dt="2021-03-11T21:48:00.159" v="272" actId="1076"/>
          <ac:picMkLst>
            <pc:docMk/>
            <pc:sldMk cId="0" sldId="260"/>
            <ac:picMk id="2" creationId="{89DF8B13-9CCE-4596-9D2B-5C6B74AD0877}"/>
          </ac:picMkLst>
        </pc:picChg>
      </pc:sldChg>
      <pc:sldChg chg="addSp delSp modSp del">
        <pc:chgData name="Миа Гаруне" userId="d4a28acbce9129fb" providerId="Windows Live" clId="Web-{FC473B5A-3CA8-45BA-90D3-D718C61464E0}" dt="2021-03-11T21:48:24.066" v="274"/>
        <pc:sldMkLst>
          <pc:docMk/>
          <pc:sldMk cId="0" sldId="264"/>
        </pc:sldMkLst>
        <pc:spChg chg="add mod">
          <ac:chgData name="Миа Гаруне" userId="d4a28acbce9129fb" providerId="Windows Live" clId="Web-{FC473B5A-3CA8-45BA-90D3-D718C61464E0}" dt="2021-03-11T21:43:08.393" v="261"/>
          <ac:spMkLst>
            <pc:docMk/>
            <pc:sldMk cId="0" sldId="264"/>
            <ac:spMk id="6" creationId="{803E18D8-94D0-4381-955F-69817DAB805D}"/>
          </ac:spMkLst>
        </pc:spChg>
        <pc:spChg chg="del">
          <ac:chgData name="Миа Гаруне" userId="d4a28acbce9129fb" providerId="Windows Live" clId="Web-{FC473B5A-3CA8-45BA-90D3-D718C61464E0}" dt="2021-03-11T21:43:00.158" v="260"/>
          <ac:spMkLst>
            <pc:docMk/>
            <pc:sldMk cId="0" sldId="264"/>
            <ac:spMk id="238" creationId="{00000000-0000-0000-0000-000000000000}"/>
          </ac:spMkLst>
        </pc:spChg>
        <pc:spChg chg="del">
          <ac:chgData name="Миа Гаруне" userId="d4a28acbce9129fb" providerId="Windows Live" clId="Web-{FC473B5A-3CA8-45BA-90D3-D718C61464E0}" dt="2021-03-11T21:42:59.361" v="259"/>
          <ac:spMkLst>
            <pc:docMk/>
            <pc:sldMk cId="0" sldId="264"/>
            <ac:spMk id="239" creationId="{00000000-0000-0000-0000-000000000000}"/>
          </ac:spMkLst>
        </pc:spChg>
        <pc:spChg chg="del">
          <ac:chgData name="Миа Гаруне" userId="d4a28acbce9129fb" providerId="Windows Live" clId="Web-{FC473B5A-3CA8-45BA-90D3-D718C61464E0}" dt="2021-03-11T21:45:11.868" v="262"/>
          <ac:spMkLst>
            <pc:docMk/>
            <pc:sldMk cId="0" sldId="264"/>
            <ac:spMk id="241" creationId="{00000000-0000-0000-0000-000000000000}"/>
          </ac:spMkLst>
        </pc:spChg>
        <pc:picChg chg="add mod ord modCrop">
          <ac:chgData name="Миа Гаруне" userId="d4a28acbce9129fb" providerId="Windows Live" clId="Web-{FC473B5A-3CA8-45BA-90D3-D718C61464E0}" dt="2021-03-11T21:42:59.361" v="259"/>
          <ac:picMkLst>
            <pc:docMk/>
            <pc:sldMk cId="0" sldId="264"/>
            <ac:picMk id="3" creationId="{A4CD848A-A24B-4183-9ED2-39B0E8E341E8}"/>
          </ac:picMkLst>
        </pc:picChg>
        <pc:picChg chg="add del mod ord modCrop">
          <ac:chgData name="Миа Гаруне" userId="d4a28acbce9129fb" providerId="Windows Live" clId="Web-{FC473B5A-3CA8-45BA-90D3-D718C61464E0}" dt="2021-03-11T21:43:08.393" v="261"/>
          <ac:picMkLst>
            <pc:docMk/>
            <pc:sldMk cId="0" sldId="264"/>
            <ac:picMk id="4" creationId="{87F05AB8-D858-4E8E-A783-70800BCE2F86}"/>
          </ac:picMkLst>
        </pc:picChg>
        <pc:picChg chg="add mod ord modCrop">
          <ac:chgData name="Миа Гаруне" userId="d4a28acbce9129fb" providerId="Windows Live" clId="Web-{FC473B5A-3CA8-45BA-90D3-D718C61464E0}" dt="2021-03-11T21:45:11.868" v="262"/>
          <ac:picMkLst>
            <pc:docMk/>
            <pc:sldMk cId="0" sldId="264"/>
            <ac:picMk id="7" creationId="{A9E8A665-7CFA-463B-B83A-8D09DB9D9FF8}"/>
          </ac:picMkLst>
        </pc:picChg>
      </pc:sldChg>
      <pc:sldChg chg="del">
        <pc:chgData name="Миа Гаруне" userId="d4a28acbce9129fb" providerId="Windows Live" clId="Web-{FC473B5A-3CA8-45BA-90D3-D718C61464E0}" dt="2021-03-11T21:35:13.741" v="247"/>
        <pc:sldMkLst>
          <pc:docMk/>
          <pc:sldMk cId="0" sldId="266"/>
        </pc:sldMkLst>
      </pc:sldChg>
      <pc:sldChg chg="del">
        <pc:chgData name="Миа Гаруне" userId="d4a28acbce9129fb" providerId="Windows Live" clId="Web-{FC473B5A-3CA8-45BA-90D3-D718C61464E0}" dt="2021-03-11T21:35:10.116" v="246"/>
        <pc:sldMkLst>
          <pc:docMk/>
          <pc:sldMk cId="0" sldId="267"/>
        </pc:sldMkLst>
      </pc:sldChg>
    </pc:docChg>
  </pc:docChgLst>
  <pc:docChgLst>
    <pc:chgData name="Гость" providerId="Windows Live" clId="Web-{A71BD42D-63E2-40D1-8F25-BAC35186830E}"/>
    <pc:docChg chg="modSld">
      <pc:chgData name="Гость" userId="" providerId="Windows Live" clId="Web-{A71BD42D-63E2-40D1-8F25-BAC35186830E}" dt="2021-03-11T21:53:27.840" v="135" actId="1076"/>
      <pc:docMkLst>
        <pc:docMk/>
      </pc:docMkLst>
      <pc:sldChg chg="addSp delSp modSp">
        <pc:chgData name="Гость" userId="" providerId="Windows Live" clId="Web-{A71BD42D-63E2-40D1-8F25-BAC35186830E}" dt="2021-03-11T21:53:27.840" v="135" actId="1076"/>
        <pc:sldMkLst>
          <pc:docMk/>
          <pc:sldMk cId="0" sldId="256"/>
        </pc:sldMkLst>
        <pc:spChg chg="mod">
          <ac:chgData name="Гость" userId="" providerId="Windows Live" clId="Web-{A71BD42D-63E2-40D1-8F25-BAC35186830E}" dt="2021-03-11T21:53:27.840" v="135" actId="1076"/>
          <ac:spMkLst>
            <pc:docMk/>
            <pc:sldMk cId="0" sldId="256"/>
            <ac:spMk id="129" creationId="{00000000-0000-0000-0000-000000000000}"/>
          </ac:spMkLst>
        </pc:spChg>
        <pc:picChg chg="add del mod">
          <ac:chgData name="Гость" userId="" providerId="Windows Live" clId="Web-{A71BD42D-63E2-40D1-8F25-BAC35186830E}" dt="2021-03-11T21:35:11.958" v="95"/>
          <ac:picMkLst>
            <pc:docMk/>
            <pc:sldMk cId="0" sldId="256"/>
            <ac:picMk id="2" creationId="{1813C144-F063-495A-AC98-D378FB872559}"/>
          </ac:picMkLst>
        </pc:picChg>
        <pc:picChg chg="del mod">
          <ac:chgData name="Гость" userId="" providerId="Windows Live" clId="Web-{A71BD42D-63E2-40D1-8F25-BAC35186830E}" dt="2021-03-11T21:51:56.054" v="129"/>
          <ac:picMkLst>
            <pc:docMk/>
            <pc:sldMk cId="0" sldId="256"/>
            <ac:picMk id="6" creationId="{95F5A6E6-EB59-4E87-8FBA-B65D40210D71}"/>
          </ac:picMkLst>
        </pc:picChg>
      </pc:sldChg>
      <pc:sldChg chg="addSp delSp modSp">
        <pc:chgData name="Гость" userId="" providerId="Windows Live" clId="Web-{A71BD42D-63E2-40D1-8F25-BAC35186830E}" dt="2021-03-11T21:45:44.358" v="121" actId="1076"/>
        <pc:sldMkLst>
          <pc:docMk/>
          <pc:sldMk cId="0" sldId="257"/>
        </pc:sldMkLst>
        <pc:spChg chg="add del mod">
          <ac:chgData name="Гость" userId="" providerId="Windows Live" clId="Web-{A71BD42D-63E2-40D1-8F25-BAC35186830E}" dt="2021-03-11T21:40:31.791" v="99"/>
          <ac:spMkLst>
            <pc:docMk/>
            <pc:sldMk cId="0" sldId="257"/>
            <ac:spMk id="5" creationId="{1371483C-E392-4744-B5A5-02C33591B256}"/>
          </ac:spMkLst>
        </pc:spChg>
        <pc:spChg chg="add del">
          <ac:chgData name="Гость" userId="" providerId="Windows Live" clId="Web-{A71BD42D-63E2-40D1-8F25-BAC35186830E}" dt="2021-03-11T21:44:49.870" v="112"/>
          <ac:spMkLst>
            <pc:docMk/>
            <pc:sldMk cId="0" sldId="257"/>
            <ac:spMk id="8" creationId="{68B99774-569B-44FF-B461-CED6660BC45F}"/>
          </ac:spMkLst>
        </pc:spChg>
        <pc:spChg chg="add mod">
          <ac:chgData name="Гость" userId="" providerId="Windows Live" clId="Web-{A71BD42D-63E2-40D1-8F25-BAC35186830E}" dt="2021-03-11T21:40:45.979" v="103"/>
          <ac:spMkLst>
            <pc:docMk/>
            <pc:sldMk cId="0" sldId="257"/>
            <ac:spMk id="9" creationId="{20F09C7B-5DE6-40AC-A4B6-0CDD1876E1D2}"/>
          </ac:spMkLst>
        </pc:spChg>
        <pc:spChg chg="del">
          <ac:chgData name="Гость" userId="" providerId="Windows Live" clId="Web-{A71BD42D-63E2-40D1-8F25-BAC35186830E}" dt="2021-03-11T21:14:52.539" v="0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Гость" userId="" providerId="Windows Live" clId="Web-{A71BD42D-63E2-40D1-8F25-BAC35186830E}" dt="2021-03-11T21:33:27.608" v="90" actId="20577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Гость" userId="" providerId="Windows Live" clId="Web-{A71BD42D-63E2-40D1-8F25-BAC35186830E}" dt="2021-03-11T21:45:44.342" v="118" actId="1076"/>
          <ac:spMkLst>
            <pc:docMk/>
            <pc:sldMk cId="0" sldId="257"/>
            <ac:spMk id="143" creationId="{00000000-0000-0000-0000-000000000000}"/>
          </ac:spMkLst>
        </pc:spChg>
        <pc:spChg chg="mod">
          <ac:chgData name="Гость" userId="" providerId="Windows Live" clId="Web-{A71BD42D-63E2-40D1-8F25-BAC35186830E}" dt="2021-03-11T21:45:44.342" v="119" actId="1076"/>
          <ac:spMkLst>
            <pc:docMk/>
            <pc:sldMk cId="0" sldId="257"/>
            <ac:spMk id="144" creationId="{00000000-0000-0000-0000-000000000000}"/>
          </ac:spMkLst>
        </pc:spChg>
        <pc:spChg chg="mod">
          <ac:chgData name="Гость" userId="" providerId="Windows Live" clId="Web-{A71BD42D-63E2-40D1-8F25-BAC35186830E}" dt="2021-03-11T21:45:44.342" v="120" actId="1076"/>
          <ac:spMkLst>
            <pc:docMk/>
            <pc:sldMk cId="0" sldId="257"/>
            <ac:spMk id="145" creationId="{00000000-0000-0000-0000-000000000000}"/>
          </ac:spMkLst>
        </pc:spChg>
        <pc:picChg chg="add del mod ord modCrop">
          <ac:chgData name="Гость" userId="" providerId="Windows Live" clId="Web-{A71BD42D-63E2-40D1-8F25-BAC35186830E}" dt="2021-03-11T21:40:16.571" v="96"/>
          <ac:picMkLst>
            <pc:docMk/>
            <pc:sldMk cId="0" sldId="257"/>
            <ac:picMk id="2" creationId="{98EEBCFF-00DE-4801-82A5-BCEA8457F9B3}"/>
          </ac:picMkLst>
        </pc:picChg>
        <pc:picChg chg="add mod">
          <ac:chgData name="Гость" userId="" providerId="Windows Live" clId="Web-{A71BD42D-63E2-40D1-8F25-BAC35186830E}" dt="2021-03-11T21:32:21.682" v="78" actId="1076"/>
          <ac:picMkLst>
            <pc:docMk/>
            <pc:sldMk cId="0" sldId="257"/>
            <ac:picMk id="3" creationId="{7884B957-2AE2-465E-88BB-559BF2561E01}"/>
          </ac:picMkLst>
        </pc:picChg>
        <pc:picChg chg="add del mod ord modCrop">
          <ac:chgData name="Гость" userId="" providerId="Windows Live" clId="Web-{A71BD42D-63E2-40D1-8F25-BAC35186830E}" dt="2021-03-11T21:40:25.962" v="98"/>
          <ac:picMkLst>
            <pc:docMk/>
            <pc:sldMk cId="0" sldId="257"/>
            <ac:picMk id="6" creationId="{AC7B55C3-12B2-4463-9452-07F9F9696DF4}"/>
          </ac:picMkLst>
        </pc:picChg>
        <pc:picChg chg="add del mod ord modCrop">
          <ac:chgData name="Гость" userId="" providerId="Windows Live" clId="Web-{A71BD42D-63E2-40D1-8F25-BAC35186830E}" dt="2021-03-11T21:40:45.979" v="103"/>
          <ac:picMkLst>
            <pc:docMk/>
            <pc:sldMk cId="0" sldId="257"/>
            <ac:picMk id="7" creationId="{3CF3DF91-A560-4FFA-BD6A-2B7D53D3E617}"/>
          </ac:picMkLst>
        </pc:picChg>
        <pc:picChg chg="add del mod ord modCrop">
          <ac:chgData name="Гость" userId="" providerId="Windows Live" clId="Web-{A71BD42D-63E2-40D1-8F25-BAC35186830E}" dt="2021-03-11T21:43:51.601" v="105"/>
          <ac:picMkLst>
            <pc:docMk/>
            <pc:sldMk cId="0" sldId="257"/>
            <ac:picMk id="10" creationId="{E437E565-C022-490F-9EDF-66CBC0604526}"/>
          </ac:picMkLst>
        </pc:picChg>
        <pc:picChg chg="add del mod ord modCrop">
          <ac:chgData name="Гость" userId="" providerId="Windows Live" clId="Web-{A71BD42D-63E2-40D1-8F25-BAC35186830E}" dt="2021-03-11T21:44:02.633" v="107"/>
          <ac:picMkLst>
            <pc:docMk/>
            <pc:sldMk cId="0" sldId="257"/>
            <ac:picMk id="11" creationId="{49F60D0C-D85C-4A30-82C1-1EE22301ECEC}"/>
          </ac:picMkLst>
        </pc:picChg>
        <pc:picChg chg="add del mod ord modCrop">
          <ac:chgData name="Гость" userId="" providerId="Windows Live" clId="Web-{A71BD42D-63E2-40D1-8F25-BAC35186830E}" dt="2021-03-11T21:44:09.477" v="109"/>
          <ac:picMkLst>
            <pc:docMk/>
            <pc:sldMk cId="0" sldId="257"/>
            <ac:picMk id="13" creationId="{DF533D17-BB01-4D51-96EE-6BB4A0E07E7C}"/>
          </ac:picMkLst>
        </pc:picChg>
        <pc:picChg chg="add del mod ord modCrop">
          <ac:chgData name="Гость" userId="" providerId="Windows Live" clId="Web-{A71BD42D-63E2-40D1-8F25-BAC35186830E}" dt="2021-03-11T21:44:32.775" v="111"/>
          <ac:picMkLst>
            <pc:docMk/>
            <pc:sldMk cId="0" sldId="257"/>
            <ac:picMk id="14" creationId="{FDF060BC-274D-4896-A878-C286E7359AE8}"/>
          </ac:picMkLst>
        </pc:picChg>
        <pc:picChg chg="add mod ord modCrop">
          <ac:chgData name="Гость" userId="" providerId="Windows Live" clId="Web-{A71BD42D-63E2-40D1-8F25-BAC35186830E}" dt="2021-03-11T21:45:44.358" v="121" actId="1076"/>
          <ac:picMkLst>
            <pc:docMk/>
            <pc:sldMk cId="0" sldId="257"/>
            <ac:picMk id="15" creationId="{8D94EF98-6331-452A-A417-E769968DCAE9}"/>
          </ac:picMkLst>
        </pc:picChg>
        <pc:picChg chg="mod">
          <ac:chgData name="Гость" userId="" providerId="Windows Live" clId="Web-{A71BD42D-63E2-40D1-8F25-BAC35186830E}" dt="2021-03-11T21:45:44.326" v="117" actId="1076"/>
          <ac:picMkLst>
            <pc:docMk/>
            <pc:sldMk cId="0" sldId="257"/>
            <ac:picMk id="142" creationId="{00000000-0000-0000-0000-000000000000}"/>
          </ac:picMkLst>
        </pc:picChg>
      </pc:sldChg>
      <pc:sldChg chg="addSp delSp modSp">
        <pc:chgData name="Гость" userId="" providerId="Windows Live" clId="Web-{A71BD42D-63E2-40D1-8F25-BAC35186830E}" dt="2021-03-11T21:32:32.542" v="79"/>
        <pc:sldMkLst>
          <pc:docMk/>
          <pc:sldMk cId="0" sldId="258"/>
        </pc:sldMkLst>
        <pc:spChg chg="mod">
          <ac:chgData name="Гость" userId="" providerId="Windows Live" clId="Web-{A71BD42D-63E2-40D1-8F25-BAC35186830E}" dt="2021-03-11T21:30:17.081" v="64" actId="1076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Гость" userId="" providerId="Windows Live" clId="Web-{A71BD42D-63E2-40D1-8F25-BAC35186830E}" dt="2021-03-11T21:26:34.692" v="55" actId="20577"/>
          <ac:spMkLst>
            <pc:docMk/>
            <pc:sldMk cId="0" sldId="258"/>
            <ac:spMk id="153" creationId="{00000000-0000-0000-0000-000000000000}"/>
          </ac:spMkLst>
        </pc:spChg>
        <pc:picChg chg="add del mod">
          <ac:chgData name="Гость" userId="" providerId="Windows Live" clId="Web-{A71BD42D-63E2-40D1-8F25-BAC35186830E}" dt="2021-03-11T21:29:50.595" v="61"/>
          <ac:picMkLst>
            <pc:docMk/>
            <pc:sldMk cId="0" sldId="258"/>
            <ac:picMk id="2" creationId="{D24950A5-B285-4E48-9717-1B648ACEF937}"/>
          </ac:picMkLst>
        </pc:picChg>
        <pc:picChg chg="add">
          <ac:chgData name="Гость" userId="" providerId="Windows Live" clId="Web-{A71BD42D-63E2-40D1-8F25-BAC35186830E}" dt="2021-03-11T21:32:32.542" v="79"/>
          <ac:picMkLst>
            <pc:docMk/>
            <pc:sldMk cId="0" sldId="258"/>
            <ac:picMk id="3" creationId="{27153ECD-1F0C-4B7B-B238-E1F1E25D237B}"/>
          </ac:picMkLst>
        </pc:picChg>
      </pc:sldChg>
      <pc:sldChg chg="addSp modSp">
        <pc:chgData name="Гость" userId="" providerId="Windows Live" clId="Web-{A71BD42D-63E2-40D1-8F25-BAC35186830E}" dt="2021-03-11T21:33:47.531" v="91" actId="20577"/>
        <pc:sldMkLst>
          <pc:docMk/>
          <pc:sldMk cId="0" sldId="259"/>
        </pc:sldMkLst>
        <pc:spChg chg="mod">
          <ac:chgData name="Гость" userId="" providerId="Windows Live" clId="Web-{A71BD42D-63E2-40D1-8F25-BAC35186830E}" dt="2021-03-11T21:33:47.531" v="91" actId="20577"/>
          <ac:spMkLst>
            <pc:docMk/>
            <pc:sldMk cId="0" sldId="259"/>
            <ac:spMk id="168" creationId="{00000000-0000-0000-0000-000000000000}"/>
          </ac:spMkLst>
        </pc:spChg>
        <pc:picChg chg="add">
          <ac:chgData name="Гость" userId="" providerId="Windows Live" clId="Web-{A71BD42D-63E2-40D1-8F25-BAC35186830E}" dt="2021-03-11T21:32:36.902" v="80"/>
          <ac:picMkLst>
            <pc:docMk/>
            <pc:sldMk cId="0" sldId="259"/>
            <ac:picMk id="3" creationId="{BE02DBBE-32D9-447D-9810-ED3207213215}"/>
          </ac:picMkLst>
        </pc:picChg>
      </pc:sldChg>
      <pc:sldChg chg="addSp modSp">
        <pc:chgData name="Гость" userId="" providerId="Windows Live" clId="Web-{A71BD42D-63E2-40D1-8F25-BAC35186830E}" dt="2021-03-11T21:46:57.393" v="128" actId="1076"/>
        <pc:sldMkLst>
          <pc:docMk/>
          <pc:sldMk cId="0" sldId="260"/>
        </pc:sldMkLst>
        <pc:spChg chg="mod">
          <ac:chgData name="Гость" userId="" providerId="Windows Live" clId="Web-{A71BD42D-63E2-40D1-8F25-BAC35186830E}" dt="2021-03-11T21:33:53.032" v="92" actId="20577"/>
          <ac:spMkLst>
            <pc:docMk/>
            <pc:sldMk cId="0" sldId="260"/>
            <ac:spMk id="176" creationId="{00000000-0000-0000-0000-000000000000}"/>
          </ac:spMkLst>
        </pc:spChg>
        <pc:picChg chg="add mod">
          <ac:chgData name="Гость" userId="" providerId="Windows Live" clId="Web-{A71BD42D-63E2-40D1-8F25-BAC35186830E}" dt="2021-03-11T21:46:57.393" v="128" actId="1076"/>
          <ac:picMkLst>
            <pc:docMk/>
            <pc:sldMk cId="0" sldId="260"/>
            <ac:picMk id="2" creationId="{89DF8B13-9CCE-4596-9D2B-5C6B74AD0877}"/>
          </ac:picMkLst>
        </pc:picChg>
      </pc:sldChg>
      <pc:sldChg chg="addSp">
        <pc:chgData name="Гость" userId="" providerId="Windows Live" clId="Web-{A71BD42D-63E2-40D1-8F25-BAC35186830E}" dt="2021-03-11T21:32:43.699" v="82"/>
        <pc:sldMkLst>
          <pc:docMk/>
          <pc:sldMk cId="0" sldId="261"/>
        </pc:sldMkLst>
        <pc:picChg chg="add">
          <ac:chgData name="Гость" userId="" providerId="Windows Live" clId="Web-{A71BD42D-63E2-40D1-8F25-BAC35186830E}" dt="2021-03-11T21:32:43.699" v="82"/>
          <ac:picMkLst>
            <pc:docMk/>
            <pc:sldMk cId="0" sldId="261"/>
            <ac:picMk id="2" creationId="{793793FD-6D24-4E3D-91C3-7D61BB64BEF7}"/>
          </ac:picMkLst>
        </pc:picChg>
      </pc:sldChg>
      <pc:sldChg chg="addSp">
        <pc:chgData name="Гость" userId="" providerId="Windows Live" clId="Web-{A71BD42D-63E2-40D1-8F25-BAC35186830E}" dt="2021-03-11T21:32:46.934" v="83"/>
        <pc:sldMkLst>
          <pc:docMk/>
          <pc:sldMk cId="0" sldId="262"/>
        </pc:sldMkLst>
        <pc:picChg chg="add">
          <ac:chgData name="Гость" userId="" providerId="Windows Live" clId="Web-{A71BD42D-63E2-40D1-8F25-BAC35186830E}" dt="2021-03-11T21:32:46.934" v="83"/>
          <ac:picMkLst>
            <pc:docMk/>
            <pc:sldMk cId="0" sldId="262"/>
            <ac:picMk id="2" creationId="{F8AC6739-6472-4CD4-9A09-7733EE8D932F}"/>
          </ac:picMkLst>
        </pc:picChg>
      </pc:sldChg>
      <pc:sldChg chg="addSp">
        <pc:chgData name="Гость" userId="" providerId="Windows Live" clId="Web-{A71BD42D-63E2-40D1-8F25-BAC35186830E}" dt="2021-03-11T21:32:49.746" v="84"/>
        <pc:sldMkLst>
          <pc:docMk/>
          <pc:sldMk cId="0" sldId="263"/>
        </pc:sldMkLst>
        <pc:picChg chg="add">
          <ac:chgData name="Гость" userId="" providerId="Windows Live" clId="Web-{A71BD42D-63E2-40D1-8F25-BAC35186830E}" dt="2021-03-11T21:32:49.746" v="84"/>
          <ac:picMkLst>
            <pc:docMk/>
            <pc:sldMk cId="0" sldId="263"/>
            <ac:picMk id="2" creationId="{F15C5A42-381C-427C-A4CB-B8FA5FA552CA}"/>
          </ac:picMkLst>
        </pc:picChg>
      </pc:sldChg>
      <pc:sldChg chg="addSp">
        <pc:chgData name="Гость" userId="" providerId="Windows Live" clId="Web-{A71BD42D-63E2-40D1-8F25-BAC35186830E}" dt="2021-03-11T21:32:52.106" v="85"/>
        <pc:sldMkLst>
          <pc:docMk/>
          <pc:sldMk cId="0" sldId="264"/>
        </pc:sldMkLst>
        <pc:picChg chg="add">
          <ac:chgData name="Гость" userId="" providerId="Windows Live" clId="Web-{A71BD42D-63E2-40D1-8F25-BAC35186830E}" dt="2021-03-11T21:32:52.106" v="85"/>
          <ac:picMkLst>
            <pc:docMk/>
            <pc:sldMk cId="0" sldId="264"/>
            <ac:picMk id="2" creationId="{5FE2B1BB-E595-4AFF-A978-287B56E9B02B}"/>
          </ac:picMkLst>
        </pc:picChg>
      </pc:sldChg>
      <pc:sldChg chg="addSp">
        <pc:chgData name="Гость" userId="" providerId="Windows Live" clId="Web-{A71BD42D-63E2-40D1-8F25-BAC35186830E}" dt="2021-03-11T21:32:54.559" v="86"/>
        <pc:sldMkLst>
          <pc:docMk/>
          <pc:sldMk cId="0" sldId="265"/>
        </pc:sldMkLst>
        <pc:picChg chg="add">
          <ac:chgData name="Гость" userId="" providerId="Windows Live" clId="Web-{A71BD42D-63E2-40D1-8F25-BAC35186830E}" dt="2021-03-11T21:32:54.559" v="86"/>
          <ac:picMkLst>
            <pc:docMk/>
            <pc:sldMk cId="0" sldId="265"/>
            <ac:picMk id="2" creationId="{0E42D90D-A082-44D0-BC69-D7E48B1AC12D}"/>
          </ac:picMkLst>
        </pc:picChg>
      </pc:sldChg>
      <pc:sldChg chg="addSp">
        <pc:chgData name="Гость" userId="" providerId="Windows Live" clId="Web-{A71BD42D-63E2-40D1-8F25-BAC35186830E}" dt="2021-03-11T21:32:57.185" v="87"/>
        <pc:sldMkLst>
          <pc:docMk/>
          <pc:sldMk cId="0" sldId="266"/>
        </pc:sldMkLst>
        <pc:picChg chg="add">
          <ac:chgData name="Гость" userId="" providerId="Windows Live" clId="Web-{A71BD42D-63E2-40D1-8F25-BAC35186830E}" dt="2021-03-11T21:32:57.185" v="87"/>
          <ac:picMkLst>
            <pc:docMk/>
            <pc:sldMk cId="0" sldId="266"/>
            <ac:picMk id="2" creationId="{D46B8A61-2C51-4349-854C-251F2DA0403E}"/>
          </ac:picMkLst>
        </pc:picChg>
      </pc:sldChg>
      <pc:sldChg chg="addSp">
        <pc:chgData name="Гость" userId="" providerId="Windows Live" clId="Web-{A71BD42D-63E2-40D1-8F25-BAC35186830E}" dt="2021-03-11T21:32:59.154" v="88"/>
        <pc:sldMkLst>
          <pc:docMk/>
          <pc:sldMk cId="0" sldId="267"/>
        </pc:sldMkLst>
        <pc:picChg chg="add">
          <ac:chgData name="Гость" userId="" providerId="Windows Live" clId="Web-{A71BD42D-63E2-40D1-8F25-BAC35186830E}" dt="2021-03-11T21:32:59.154" v="88"/>
          <ac:picMkLst>
            <pc:docMk/>
            <pc:sldMk cId="0" sldId="267"/>
            <ac:picMk id="2" creationId="{96B2150D-643F-4ADD-96A7-CBAA948D8029}"/>
          </ac:picMkLst>
        </pc:picChg>
      </pc:sldChg>
      <pc:sldChg chg="addSp modSp">
        <pc:chgData name="Гость" userId="" providerId="Windows Live" clId="Web-{A71BD42D-63E2-40D1-8F25-BAC35186830E}" dt="2021-03-11T21:52:15.774" v="134" actId="1076"/>
        <pc:sldMkLst>
          <pc:docMk/>
          <pc:sldMk cId="0" sldId="268"/>
        </pc:sldMkLst>
        <pc:spChg chg="mod">
          <ac:chgData name="Гость" userId="" providerId="Windows Live" clId="Web-{A71BD42D-63E2-40D1-8F25-BAC35186830E}" dt="2021-03-11T21:52:15.774" v="134" actId="1076"/>
          <ac:spMkLst>
            <pc:docMk/>
            <pc:sldMk cId="0" sldId="268"/>
            <ac:spMk id="275" creationId="{00000000-0000-0000-0000-000000000000}"/>
          </ac:spMkLst>
        </pc:spChg>
        <pc:picChg chg="add">
          <ac:chgData name="Гость" userId="" providerId="Windows Live" clId="Web-{A71BD42D-63E2-40D1-8F25-BAC35186830E}" dt="2021-03-11T21:33:01.763" v="89"/>
          <ac:picMkLst>
            <pc:docMk/>
            <pc:sldMk cId="0" sldId="268"/>
            <ac:picMk id="2" creationId="{FDDACB66-63AA-4577-A7AC-8579AA08C9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2546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ac6e1e4a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2ac6e1e4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59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ac6e1e4a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b2ac6e1e4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18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2ac6e1e4a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b2ac6e1e4a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81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2ac6e1e4a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b2ac6e1e4a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69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2ac6e1e4a_2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b2ac6e1e4a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76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2ac6e1e4a_2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b2ac6e1e4a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33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773309" y="273845"/>
            <a:ext cx="7742041" cy="51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7546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773309" y="273845"/>
            <a:ext cx="7742041" cy="51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39956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07872" y="333922"/>
            <a:ext cx="365437" cy="35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1216" y="4232365"/>
            <a:ext cx="964983" cy="74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56830" y="373931"/>
            <a:ext cx="5653393" cy="37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5610498" y="1436914"/>
            <a:ext cx="2475410" cy="243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42904" y="1436914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7546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1216" y="4232365"/>
            <a:ext cx="964983" cy="74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07872" y="333922"/>
            <a:ext cx="365437" cy="35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73309" y="273845"/>
            <a:ext cx="7742041" cy="51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07872" y="333922"/>
            <a:ext cx="365437" cy="35103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>
            <a:spLocks noGrp="1"/>
          </p:cNvSpPr>
          <p:nvPr>
            <p:ph type="pic" idx="2"/>
          </p:nvPr>
        </p:nvSpPr>
        <p:spPr>
          <a:xfrm>
            <a:off x="772343" y="2345457"/>
            <a:ext cx="2156939" cy="212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>
            <a:spLocks noGrp="1"/>
          </p:cNvSpPr>
          <p:nvPr>
            <p:ph type="pic" idx="3"/>
          </p:nvPr>
        </p:nvSpPr>
        <p:spPr>
          <a:xfrm>
            <a:off x="3394433" y="2040454"/>
            <a:ext cx="2156939" cy="212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4"/>
          </p:nvPr>
        </p:nvSpPr>
        <p:spPr>
          <a:xfrm>
            <a:off x="6016522" y="1599581"/>
            <a:ext cx="2156939" cy="212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7546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1216" y="4232365"/>
            <a:ext cx="964983" cy="74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>
            <a:spLocks noGrp="1"/>
          </p:cNvSpPr>
          <p:nvPr>
            <p:ph type="pic" idx="2"/>
          </p:nvPr>
        </p:nvSpPr>
        <p:spPr>
          <a:xfrm>
            <a:off x="7399543" y="3478902"/>
            <a:ext cx="1744456" cy="16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73309" y="273845"/>
            <a:ext cx="7742041" cy="51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07872" y="333922"/>
            <a:ext cx="365437" cy="35103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>
            <a:spLocks noGrp="1"/>
          </p:cNvSpPr>
          <p:nvPr>
            <p:ph type="pic" idx="3"/>
          </p:nvPr>
        </p:nvSpPr>
        <p:spPr>
          <a:xfrm>
            <a:off x="7399543" y="0"/>
            <a:ext cx="1744456" cy="172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pic" idx="4"/>
          </p:nvPr>
        </p:nvSpPr>
        <p:spPr>
          <a:xfrm>
            <a:off x="5117430" y="-10415"/>
            <a:ext cx="2282113" cy="51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5"/>
          </p:nvPr>
        </p:nvSpPr>
        <p:spPr>
          <a:xfrm>
            <a:off x="7399543" y="1739451"/>
            <a:ext cx="1744456" cy="172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7546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1216" y="4232365"/>
            <a:ext cx="964983" cy="74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Рисунок с подписью">
  <p:cSld name="1_Рисунок с подписью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856830" y="373931"/>
            <a:ext cx="5653393" cy="37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pic" idx="2"/>
          </p:nvPr>
        </p:nvSpPr>
        <p:spPr>
          <a:xfrm>
            <a:off x="7010846" y="1038497"/>
            <a:ext cx="1499605" cy="148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42904" y="1247503"/>
            <a:ext cx="3256358" cy="3048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7546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1216" y="4232365"/>
            <a:ext cx="964983" cy="74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07872" y="333922"/>
            <a:ext cx="365437" cy="35103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>
            <a:spLocks noGrp="1"/>
          </p:cNvSpPr>
          <p:nvPr>
            <p:ph type="pic" idx="3"/>
          </p:nvPr>
        </p:nvSpPr>
        <p:spPr>
          <a:xfrm>
            <a:off x="5374723" y="1038497"/>
            <a:ext cx="1499605" cy="148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>
            <a:spLocks noGrp="1"/>
          </p:cNvSpPr>
          <p:nvPr>
            <p:ph type="pic" idx="4"/>
          </p:nvPr>
        </p:nvSpPr>
        <p:spPr>
          <a:xfrm>
            <a:off x="7004957" y="2665025"/>
            <a:ext cx="1499605" cy="148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>
            <a:spLocks noGrp="1"/>
          </p:cNvSpPr>
          <p:nvPr>
            <p:ph type="pic" idx="5"/>
          </p:nvPr>
        </p:nvSpPr>
        <p:spPr>
          <a:xfrm>
            <a:off x="5368834" y="2665025"/>
            <a:ext cx="1499605" cy="148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7546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7546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858222" y="254473"/>
            <a:ext cx="7798084" cy="54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7546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1216" y="4232365"/>
            <a:ext cx="964983" cy="74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07872" y="333922"/>
            <a:ext cx="365437" cy="35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864753" y="273845"/>
            <a:ext cx="7742041" cy="51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7546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07872" y="333922"/>
            <a:ext cx="365437" cy="35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1216" y="4232365"/>
            <a:ext cx="964983" cy="74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73309" y="273845"/>
            <a:ext cx="7742041" cy="51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gi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794863" y="2030308"/>
            <a:ext cx="7549854" cy="10802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" sz="3600" b="1" err="1"/>
              <a:t>TravelHub</a:t>
            </a:r>
            <a:endParaRPr lang="ru-RU" err="1"/>
          </a:p>
          <a:p>
            <a:pPr algn="ctr">
              <a:lnSpc>
                <a:spcPct val="90000"/>
              </a:lnSpc>
            </a:pPr>
            <a:r>
              <a:rPr lang="ru" sz="2000" b="1">
                <a:solidFill>
                  <a:schemeClr val="tx2">
                    <a:lumMod val="50000"/>
                  </a:schemeClr>
                </a:solidFill>
              </a:rPr>
              <a:t>Новый уровень путешествий</a:t>
            </a:r>
            <a:r>
              <a:rPr lang="ru" sz="3600" b="1">
                <a:solidFill>
                  <a:schemeClr val="tx2">
                    <a:lumMod val="50000"/>
                  </a:schemeClr>
                </a:solidFill>
              </a:rPr>
              <a:t> </a:t>
            </a:r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516982" y="4577709"/>
            <a:ext cx="319217" cy="30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455" y="223089"/>
            <a:ext cx="1203734" cy="929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366238" y="4792484"/>
            <a:ext cx="273666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Ithub.ru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7FDF-0F0E-45F3-B234-388AB34C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22" y="169204"/>
            <a:ext cx="7886928" cy="588902"/>
          </a:xfrm>
        </p:spPr>
        <p:txBody>
          <a:bodyPr/>
          <a:lstStyle/>
          <a:p>
            <a:pPr algn="ctr"/>
            <a:r>
              <a:rPr lang="en-US" err="1"/>
              <a:t>Спасибо</a:t>
            </a:r>
            <a:r>
              <a:rPr lang="en-US"/>
              <a:t> </a:t>
            </a:r>
            <a:r>
              <a:rPr lang="en-US" err="1"/>
              <a:t>за</a:t>
            </a:r>
            <a:r>
              <a:rPr lang="en-US"/>
              <a:t> внимание!</a:t>
            </a:r>
          </a:p>
        </p:txBody>
      </p:sp>
      <p:pic>
        <p:nvPicPr>
          <p:cNvPr id="3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D1A73DCF-59C2-438E-B5FA-3FE07FA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06" y="755345"/>
            <a:ext cx="6309037" cy="4091620"/>
          </a:xfrm>
          <a:prstGeom prst="rect">
            <a:avLst/>
          </a:prstGeom>
        </p:spPr>
      </p:pic>
      <p:pic>
        <p:nvPicPr>
          <p:cNvPr id="9" name="Рисунок 3">
            <a:extLst>
              <a:ext uri="{FF2B5EF4-FFF2-40B4-BE49-F238E27FC236}">
                <a16:creationId xmlns:a16="http://schemas.microsoft.com/office/drawing/2014/main" id="{FC18E209-3BF6-4E1E-8596-A32FBE282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0" y="-223117"/>
            <a:ext cx="885213" cy="12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876425" y="370251"/>
            <a:ext cx="5653393" cy="37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ru" sz="2000"/>
              <a:t>Кто мы?</a:t>
            </a:r>
          </a:p>
        </p:txBody>
      </p:sp>
      <p:sp>
        <p:nvSpPr>
          <p:cNvPr id="139" name="Google Shape;139;p25"/>
          <p:cNvSpPr txBox="1"/>
          <p:nvPr/>
        </p:nvSpPr>
        <p:spPr>
          <a:xfrm>
            <a:off x="366238" y="4792484"/>
            <a:ext cx="273666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Ithub.ru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712" y="1166344"/>
            <a:ext cx="3752209" cy="177960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2045403" y="1611863"/>
            <a:ext cx="2540946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ru" sz="1200" b="1">
                <a:solidFill>
                  <a:schemeClr val="dk1"/>
                </a:solidFill>
              </a:rPr>
              <a:t>Мы - команда первокурсников, которые заинтересованы в создании актуального проекта.</a:t>
            </a:r>
          </a:p>
        </p:txBody>
      </p:sp>
      <p:sp>
        <p:nvSpPr>
          <p:cNvPr id="144" name="Google Shape;144;p25"/>
          <p:cNvSpPr/>
          <p:nvPr/>
        </p:nvSpPr>
        <p:spPr>
          <a:xfrm>
            <a:off x="4925684" y="2826919"/>
            <a:ext cx="124097" cy="124097"/>
          </a:xfrm>
          <a:prstGeom prst="rect">
            <a:avLst/>
          </a:prstGeom>
          <a:noFill/>
          <a:ln w="603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5184253" y="2699839"/>
            <a:ext cx="189128" cy="189128"/>
          </a:xfrm>
          <a:prstGeom prst="rect">
            <a:avLst/>
          </a:prstGeom>
          <a:noFill/>
          <a:ln w="603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5">
            <a:extLst>
              <a:ext uri="{FF2B5EF4-FFF2-40B4-BE49-F238E27FC236}">
                <a16:creationId xmlns:a16="http://schemas.microsoft.com/office/drawing/2014/main" id="{8D94EF98-6331-452A-A417-E769968DCAE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4"/>
          <a:srcRect l="9883" r="9883"/>
          <a:stretch/>
        </p:blipFill>
        <p:spPr>
          <a:xfrm flipH="1">
            <a:off x="5480611" y="2106193"/>
            <a:ext cx="1975348" cy="1955534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5212A8-45F4-4C7F-A39C-2187099AB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4" y="-408403"/>
            <a:ext cx="949911" cy="13480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869931" y="337779"/>
            <a:ext cx="5653393" cy="37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ru" sz="2000"/>
              <a:t>SMART</a:t>
            </a:r>
            <a:endParaRPr sz="2000"/>
          </a:p>
        </p:txBody>
      </p:sp>
      <p:sp>
        <p:nvSpPr>
          <p:cNvPr id="151" name="Google Shape;151;p26"/>
          <p:cNvSpPr txBox="1"/>
          <p:nvPr/>
        </p:nvSpPr>
        <p:spPr>
          <a:xfrm>
            <a:off x="366238" y="4792484"/>
            <a:ext cx="273666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Ithub.ru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l="3432" t="3750" r="89259" b="79167"/>
          <a:stretch/>
        </p:blipFill>
        <p:spPr>
          <a:xfrm>
            <a:off x="427468" y="3352662"/>
            <a:ext cx="234678" cy="5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871306" y="3396392"/>
            <a:ext cx="222404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sz="2000">
                <a:solidFill>
                  <a:schemeClr val="dk1"/>
                </a:solidFill>
              </a:rPr>
              <a:t>S - </a:t>
            </a:r>
            <a:r>
              <a:rPr lang="en-US" sz="2000"/>
              <a:t>конкретность</a:t>
            </a:r>
            <a:endParaRPr lang="en-US" sz="2000">
              <a:latin typeface="Arial"/>
              <a:ea typeface="Arial"/>
              <a:cs typeface="Arial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l="10586" t="3750" r="79665" b="79167"/>
          <a:stretch/>
        </p:blipFill>
        <p:spPr>
          <a:xfrm>
            <a:off x="1308714" y="2471697"/>
            <a:ext cx="313107" cy="5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1862294" y="2551897"/>
            <a:ext cx="2476261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ru" sz="2000">
                <a:solidFill>
                  <a:schemeClr val="dk1"/>
                </a:solidFill>
              </a:rPr>
              <a:t>M - измеримость</a:t>
            </a:r>
            <a:endParaRPr lang="ru" sz="20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l="20599" t="3750" r="69650" b="79167"/>
          <a:stretch/>
        </p:blipFill>
        <p:spPr>
          <a:xfrm>
            <a:off x="2341895" y="1627201"/>
            <a:ext cx="313107" cy="5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2774438" y="1722874"/>
            <a:ext cx="2742834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ru" sz="2000">
                <a:solidFill>
                  <a:schemeClr val="dk1"/>
                </a:solidFill>
              </a:rPr>
              <a:t>A - амбициозность</a:t>
            </a:r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l="30001" t="3750" r="60250" b="79167"/>
          <a:stretch/>
        </p:blipFill>
        <p:spPr>
          <a:xfrm>
            <a:off x="4271755" y="3396392"/>
            <a:ext cx="313107" cy="5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l="39520" t="3750" r="50731" b="79167"/>
          <a:stretch/>
        </p:blipFill>
        <p:spPr>
          <a:xfrm>
            <a:off x="5204164" y="2508166"/>
            <a:ext cx="313107" cy="5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4698151" y="3449013"/>
            <a:ext cx="259778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ru" sz="2000">
                <a:solidFill>
                  <a:schemeClr val="dk1"/>
                </a:solidFill>
              </a:rPr>
              <a:t>R - согласованность</a:t>
            </a:r>
            <a:endParaRPr lang="ru" sz="20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5835833" y="2543642"/>
            <a:ext cx="239376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ru" sz="2000">
                <a:solidFill>
                  <a:schemeClr val="dk1"/>
                </a:solidFill>
              </a:rPr>
              <a:t>T - ограниченность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DDEEEF-F9B0-497D-A3B3-4DC7432DB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0" y="-365271"/>
            <a:ext cx="885213" cy="1251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590745" y="1698325"/>
            <a:ext cx="4150241" cy="174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ru" sz="5400"/>
              <a:t>Почему это актуально?</a:t>
            </a:r>
          </a:p>
        </p:txBody>
      </p:sp>
      <p:sp>
        <p:nvSpPr>
          <p:cNvPr id="177" name="Google Shape;177;p28"/>
          <p:cNvSpPr txBox="1"/>
          <p:nvPr/>
        </p:nvSpPr>
        <p:spPr>
          <a:xfrm>
            <a:off x="366238" y="4792484"/>
            <a:ext cx="273666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Ithub.ru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110878" y="1144541"/>
            <a:ext cx="2742834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lang="ru" sz="15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110878" y="2308144"/>
            <a:ext cx="2742834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sz="15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DF8B13-9CCE-4596-9D2B-5C6B74AD0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26" y="329127"/>
            <a:ext cx="2459977" cy="34598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843841" y="166113"/>
            <a:ext cx="6282022" cy="78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ru" sz="2000"/>
              <a:t>Вместе мы можем больше</a:t>
            </a:r>
            <a:br>
              <a:rPr lang="ru" sz="2000"/>
            </a:br>
            <a:endParaRPr lang="ru-RU" sz="2000"/>
          </a:p>
        </p:txBody>
      </p:sp>
      <p:sp>
        <p:nvSpPr>
          <p:cNvPr id="276" name="Google Shape;276;p36"/>
          <p:cNvSpPr txBox="1"/>
          <p:nvPr/>
        </p:nvSpPr>
        <p:spPr>
          <a:xfrm>
            <a:off x="366238" y="4792484"/>
            <a:ext cx="273666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Ithub.ru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 amt="42000"/>
          </a:blip>
          <a:srcRect l="18208" t="11766" r="9053" b="10692"/>
          <a:stretch/>
        </p:blipFill>
        <p:spPr>
          <a:xfrm>
            <a:off x="2351314" y="1516700"/>
            <a:ext cx="4421776" cy="261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DACB66-63AA-4577-A7AC-8579AA08C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4" y="-376054"/>
            <a:ext cx="885213" cy="1251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37014-D894-4C96-AD31-CCE8EE2E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приложения 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350DBC-D6FE-43F4-85C4-FA422220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380" y="1199984"/>
            <a:ext cx="4833684" cy="2926454"/>
          </a:xfrm>
        </p:spPr>
        <p:txBody>
          <a:bodyPr/>
          <a:lstStyle/>
          <a:p>
            <a:pPr marL="685800" indent="-457200">
              <a:lnSpc>
                <a:spcPct val="100000"/>
              </a:lnSpc>
              <a:buAutoNum type="arabicPeriod"/>
            </a:pPr>
            <a:r>
              <a:rPr lang="ru-RU" sz="1800" b="0"/>
              <a:t>Публикация собственных маршрутов</a:t>
            </a:r>
            <a:endParaRPr lang="ru-RU" sz="1800"/>
          </a:p>
          <a:p>
            <a:pPr marL="685800" indent="-457200">
              <a:lnSpc>
                <a:spcPct val="100000"/>
              </a:lnSpc>
              <a:buAutoNum type="arabicPeriod"/>
            </a:pPr>
            <a:r>
              <a:rPr lang="ru-RU" sz="1800" b="0"/>
              <a:t>Возможность редактирования маршрутов других пользователей</a:t>
            </a:r>
          </a:p>
          <a:p>
            <a:pPr marL="685800" indent="-457200">
              <a:lnSpc>
                <a:spcPct val="100000"/>
              </a:lnSpc>
              <a:buAutoNum type="arabicPeriod"/>
            </a:pPr>
            <a:r>
              <a:rPr lang="ru-RU" sz="1800" b="0"/>
              <a:t>Просмотр похожих маршрутов</a:t>
            </a:r>
          </a:p>
          <a:p>
            <a:pPr marL="685800" indent="-457200">
              <a:lnSpc>
                <a:spcPct val="100000"/>
              </a:lnSpc>
              <a:buAutoNum type="arabicPeriod"/>
            </a:pPr>
            <a:r>
              <a:rPr lang="ru-RU" sz="1800" b="0"/>
              <a:t>Поиск билетов на различные виды транспорта прямо в приложении через микро-сервисы</a:t>
            </a:r>
          </a:p>
          <a:p>
            <a:pPr marL="685800" indent="-457200">
              <a:lnSpc>
                <a:spcPct val="150000"/>
              </a:lnSpc>
              <a:buAutoNum type="arabicPeriod"/>
            </a:pPr>
            <a:endParaRPr lang="ru-RU" sz="2000" b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4831EC-2744-4AE1-BFB2-03E4948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4" y="-376054"/>
            <a:ext cx="885213" cy="12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B26FC-A525-4225-BEB4-7CE96BCD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30" y="373931"/>
            <a:ext cx="6471677" cy="375557"/>
          </a:xfrm>
        </p:spPr>
        <p:txBody>
          <a:bodyPr/>
          <a:lstStyle/>
          <a:p>
            <a:r>
              <a:rPr lang="ru-RU"/>
              <a:t>Параметры создания маршрута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053629-8593-43CA-A29D-84D21096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608" y="1064030"/>
            <a:ext cx="6061619" cy="33022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b="0"/>
              <a:t>1. </a:t>
            </a:r>
            <a:r>
              <a:rPr lang="ru-RU" sz="1600" b="0"/>
              <a:t>Местоположение</a:t>
            </a:r>
          </a:p>
          <a:p>
            <a:pPr>
              <a:lnSpc>
                <a:spcPct val="100000"/>
              </a:lnSpc>
            </a:pPr>
            <a:r>
              <a:rPr lang="ru-RU" sz="1600" b="0"/>
              <a:t>2. Радиус (от местоположения)</a:t>
            </a:r>
          </a:p>
          <a:p>
            <a:pPr>
              <a:lnSpc>
                <a:spcPct val="100000"/>
              </a:lnSpc>
            </a:pPr>
            <a:r>
              <a:rPr lang="ru-RU" sz="1600" b="0"/>
              <a:t>3. Бюджет (включая/не включая билеты; включая/не включая еду)</a:t>
            </a:r>
          </a:p>
          <a:p>
            <a:pPr>
              <a:lnSpc>
                <a:spcPct val="100000"/>
              </a:lnSpc>
            </a:pPr>
            <a:r>
              <a:rPr lang="ru-RU" sz="1600" b="0"/>
              <a:t>4. Уровень активности (кол-во экскурсий/посещений достопримечательностей в день)</a:t>
            </a:r>
          </a:p>
          <a:p>
            <a:pPr>
              <a:lnSpc>
                <a:spcPct val="100000"/>
              </a:lnSpc>
            </a:pPr>
            <a:r>
              <a:rPr lang="ru-RU" sz="1600" b="0"/>
              <a:t>5. Тип активности (развлечения/познавательность и </a:t>
            </a:r>
            <a:r>
              <a:rPr lang="ru-RU" sz="1600" b="0" err="1"/>
              <a:t>тд</a:t>
            </a:r>
            <a:r>
              <a:rPr lang="ru-RU" sz="1600" b="0"/>
              <a:t>)</a:t>
            </a:r>
          </a:p>
          <a:p>
            <a:pPr>
              <a:lnSpc>
                <a:spcPct val="100000"/>
              </a:lnSpc>
            </a:pPr>
            <a:r>
              <a:rPr lang="ru-RU" sz="1600" b="0"/>
              <a:t>6. Кол-во человек (включая/не включая детей; питомцев)</a:t>
            </a:r>
          </a:p>
          <a:p>
            <a:pPr>
              <a:lnSpc>
                <a:spcPct val="100000"/>
              </a:lnSpc>
            </a:pPr>
            <a:r>
              <a:rPr lang="ru-RU" sz="1600" b="0"/>
              <a:t>7. Вид транспорта (исходя из бюджета + предпочтений)</a:t>
            </a:r>
          </a:p>
          <a:p>
            <a:pPr>
              <a:lnSpc>
                <a:spcPct val="100000"/>
              </a:lnSpc>
            </a:pPr>
            <a:r>
              <a:rPr lang="ru-RU" sz="1600" b="0"/>
              <a:t>8. Людность в различных местах</a:t>
            </a:r>
          </a:p>
          <a:p>
            <a:endParaRPr lang="ru-RU" sz="16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E1721B-9F32-419A-B5FD-C2AF0D22D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4" y="-376054"/>
            <a:ext cx="885213" cy="12510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89386AA-F161-42F0-B994-251A3E17DFF8}"/>
              </a:ext>
            </a:extLst>
          </p:cNvPr>
          <p:cNvSpPr/>
          <p:nvPr/>
        </p:nvSpPr>
        <p:spPr>
          <a:xfrm rot="16200000" flipH="1">
            <a:off x="5455200" y="2381753"/>
            <a:ext cx="3541689" cy="47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366238" y="4792484"/>
            <a:ext cx="273666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Ithub.ru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F5CB1F9-E51F-46E3-B99A-48E5C23D6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4" y="683302"/>
            <a:ext cx="1899880" cy="4114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Рисунок 6" descr="Изображение выглядит как текст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0F41EE5A-658A-4786-AEE7-DC8BF4AF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588" y="683202"/>
            <a:ext cx="1899880" cy="41148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D71E57-FAB2-40DA-B2C6-D02A63BA74DA}"/>
              </a:ext>
            </a:extLst>
          </p:cNvPr>
          <p:cNvSpPr txBox="1"/>
          <p:nvPr/>
        </p:nvSpPr>
        <p:spPr>
          <a:xfrm>
            <a:off x="3032313" y="3331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b="1" err="1">
                <a:latin typeface="Calibri"/>
              </a:rPr>
              <a:t>Concept</a:t>
            </a:r>
            <a:r>
              <a:rPr lang="ru-RU" sz="3200" b="1">
                <a:latin typeface="Calibri"/>
              </a:rPr>
              <a:t> Art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93C19C-27A2-46E6-8B36-2B66F91A7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4" y="-376054"/>
            <a:ext cx="885213" cy="12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9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C8D3FE1-455F-4CA3-A3C2-9F860104711C}"/>
              </a:ext>
            </a:extLst>
          </p:cNvPr>
          <p:cNvSpPr txBox="1"/>
          <p:nvPr/>
        </p:nvSpPr>
        <p:spPr>
          <a:xfrm>
            <a:off x="3032313" y="3331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b="1" err="1">
                <a:latin typeface="Calibri"/>
              </a:rPr>
              <a:t>Concept</a:t>
            </a:r>
            <a:r>
              <a:rPr lang="ru-RU" sz="3200" b="1">
                <a:latin typeface="Calibri"/>
              </a:rPr>
              <a:t> Art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0019B576-2305-4AC9-9726-7AED0303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99" y="618259"/>
            <a:ext cx="1900600" cy="4114800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8691E5-AC2E-4C7A-9F39-FA2A21B3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262" y="618259"/>
            <a:ext cx="1900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5699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Специальное оформление</vt:lpstr>
      <vt:lpstr>PowerPoint Presentation</vt:lpstr>
      <vt:lpstr>Кто мы?</vt:lpstr>
      <vt:lpstr>SMART</vt:lpstr>
      <vt:lpstr>Почему это актуально?</vt:lpstr>
      <vt:lpstr>Вместе мы можем больше </vt:lpstr>
      <vt:lpstr>Функции приложения </vt:lpstr>
      <vt:lpstr>Параметры создания маршрута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Алиса</dc:creator>
  <cp:revision>1</cp:revision>
  <dcterms:modified xsi:type="dcterms:W3CDTF">2021-03-26T11:44:34Z</dcterms:modified>
</cp:coreProperties>
</file>