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76" r:id="rId4"/>
    <p:sldId id="277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B06B15-AF17-47C0-A5B2-F3AB4B96D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5314EC-79B0-4351-A19B-36F65FF4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055AEC-F0D1-4E50-AD2E-90196ABD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CFDC-9540-4588-94E4-4CB2D6518B7A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493203-65E9-4434-92D7-F321C8E6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BB3D44-B95D-483D-BC98-5E8849DE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0745-4F5B-49DA-9A13-E3785C47EE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29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4647C-A327-41B5-B163-5A899433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1CF26F-A791-452D-8B6D-80CED4553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0F33D-B659-4A64-BCEC-69C69357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CFDC-9540-4588-94E4-4CB2D6518B7A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AA7245-6927-4793-B46A-A137EF978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277CDD-BF28-4F3C-99C6-6D5414AD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0745-4F5B-49DA-9A13-E3785C47EE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19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1984064-2E4B-4BC2-B669-DA9DAB4BD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DBB6AE-F8E6-486D-B610-62AA410E1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85A622-6D9D-48C0-A1B4-145DEAFF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CFDC-9540-4588-94E4-4CB2D6518B7A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6B28B2-6F76-41D9-9B2C-7D7F0FA0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ACC9F9-BF2F-4986-B5E5-1712437B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0745-4F5B-49DA-9A13-E3785C47EE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08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3DD49-4B3F-45D7-AA2A-B13FE85C8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148D2C-F86A-42FD-A1EB-DCD030F36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BF094B-5A5F-4603-94D7-A9D20BD2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CFDC-9540-4588-94E4-4CB2D6518B7A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16FC1D-07EA-4C9B-9503-A955029AC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F942CC-719A-4282-A884-F774D873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0745-4F5B-49DA-9A13-E3785C47EE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5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CAA99-4C23-4885-A052-182BA1DE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851CE9-1E4E-43B9-97EE-3D543AE89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CFE8E0-1A43-4104-BA3E-7F1B9E172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CFDC-9540-4588-94E4-4CB2D6518B7A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726F7A-3D08-4AFC-ADD9-18C9DB625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6ED56A-8845-495C-99D1-D0438735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0745-4F5B-49DA-9A13-E3785C47EE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75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6CAC23-1B78-44A7-A6B8-1D33BD10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A52442-5DE2-4E8E-9A43-F613FA77C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604B50-A90A-4300-937D-5404E1DE6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D1EA69-1F82-4A08-A236-7C966261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CFDC-9540-4588-94E4-4CB2D6518B7A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455495-E32D-4EBB-A295-452AE91C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166FFF-76A4-45D3-8870-E6DAEE9A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0745-4F5B-49DA-9A13-E3785C47EE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80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74DC5-4DCD-4B7B-B7A9-DEFFD50B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C66FE3-9639-498A-9A56-235E38526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7C7A72-ED43-43FE-982B-F6A4B768D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060C68D-BD41-476B-A7E2-F511484E0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4FFA8BB-95D7-440E-A2E7-DC80C8613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1AF53F1-12F1-4B5C-9C8B-1918FE8A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CFDC-9540-4588-94E4-4CB2D6518B7A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5337C38-B116-49AE-B1A1-15B59B102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4FD9F72-6D84-4073-960C-09419DDC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0745-4F5B-49DA-9A13-E3785C47EE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81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5FE2F-3460-4360-AD5C-E7AD7E2B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8459ECD-6983-4B07-9EBA-50521ED2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CFDC-9540-4588-94E4-4CB2D6518B7A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42435F-27B6-43E2-92F3-A0255325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0D8EC9-AB3E-4942-A2A7-C49CB259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0745-4F5B-49DA-9A13-E3785C47EE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72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D209D9-8676-48FA-9B1F-B53C609A3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CFDC-9540-4588-94E4-4CB2D6518B7A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3CE3D84-2ED8-4957-AD21-2ADF21CD0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F85911-1998-443D-B9B7-1B18A6B8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0745-4F5B-49DA-9A13-E3785C47EE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7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2C3E3E-74BA-41A4-8C84-9DD574F93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685AA9-C0C6-44F5-8DDC-28476CCED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568998-8C92-4C66-87F3-A3C7672E5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A884F9-A6EC-40CB-8FAD-505179CE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CFDC-9540-4588-94E4-4CB2D6518B7A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25CC28-C97F-4EB1-85FD-6C3604116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E33458-0932-4BC6-A432-D48C2C8F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0745-4F5B-49DA-9A13-E3785C47EE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12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5DC679-6B20-4ED9-9EB5-80B9CA692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CD8B1BA-4EF3-42F0-AD8D-1012C35D1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6D394C-4C58-489E-9EAD-69224F2B8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B20A7C-5D4A-4EF5-ADBC-EF1FA8C2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CFDC-9540-4588-94E4-4CB2D6518B7A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F5E788-DD62-4C1F-876E-8B5A4684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5341AF-85B9-4C3D-99D6-DD6A06FF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0745-4F5B-49DA-9A13-E3785C47EE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35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A88496-6661-4EE8-8D29-CA3B56D24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DED11C-629B-4BCF-8B79-80225EA29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094293-4ADA-46A2-B525-6E0A65C18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9CFDC-9540-4588-94E4-4CB2D6518B7A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808E99-5BCB-4191-8CD7-1DBC0ADBB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4EF2BE-FF34-4D56-9964-D5A8F0E6D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30745-4F5B-49DA-9A13-E3785C47EE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61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D73DE-02B0-4BC6-90F4-6C2A2BC67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(ML)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90358E-2452-47D0-9FF2-C7B2B20B1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2021-2022</a:t>
            </a:r>
            <a:endParaRPr lang="ru-RU" dirty="0"/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лекция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716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8C42C-D650-499F-90F4-9A9E6CA0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Функциональное программирование на </a:t>
            </a:r>
            <a:r>
              <a:rPr lang="en-US" dirty="0" err="1"/>
              <a:t>Keras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863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DF1CA-7349-4B5D-9C24-58FC2F4C4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Что не так с объектным подходом?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D8A87C-D192-4240-9CA0-57BF6A923C41}"/>
              </a:ext>
            </a:extLst>
          </p:cNvPr>
          <p:cNvSpPr txBox="1"/>
          <p:nvPr/>
        </p:nvSpPr>
        <p:spPr>
          <a:xfrm>
            <a:off x="838200" y="2361807"/>
            <a:ext cx="716574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 = Sequential()</a:t>
            </a:r>
            <a:endParaRPr lang="ru-RU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BatchNormalization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input_shape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ru-RU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ru-RU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</a:t>
            </a:r>
            <a:endParaRPr lang="ru-RU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(Conv2D(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'same’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activation=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  <a:endParaRPr lang="ru-RU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ru-RU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(MaxPooling2D())</a:t>
            </a:r>
          </a:p>
          <a:p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(Conv2D(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'same’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activation=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  <a:endParaRPr lang="ru-RU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(Flatten())</a:t>
            </a:r>
            <a:endParaRPr lang="ru-RU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(Dense(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softmax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endParaRPr lang="ru-RU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C347E-AB37-40AB-A162-DD2D0CCA54D8}"/>
              </a:ext>
            </a:extLst>
          </p:cNvPr>
          <p:cNvSpPr txBox="1"/>
          <p:nvPr/>
        </p:nvSpPr>
        <p:spPr>
          <a:xfrm>
            <a:off x="9421355" y="2420785"/>
            <a:ext cx="911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Conv2D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38172D-47F6-4F1A-A3C8-ABEA9A1A6AEC}"/>
              </a:ext>
            </a:extLst>
          </p:cNvPr>
          <p:cNvSpPr txBox="1"/>
          <p:nvPr/>
        </p:nvSpPr>
        <p:spPr>
          <a:xfrm>
            <a:off x="9444668" y="3835250"/>
            <a:ext cx="911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Conv2D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5E5EF7-8E63-42E4-95CC-68100AD73413}"/>
              </a:ext>
            </a:extLst>
          </p:cNvPr>
          <p:cNvSpPr txBox="1"/>
          <p:nvPr/>
        </p:nvSpPr>
        <p:spPr>
          <a:xfrm>
            <a:off x="9270005" y="3161573"/>
            <a:ext cx="128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MaxPooling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DB878-93CF-4CF7-A123-345C1F46BE35}"/>
              </a:ext>
            </a:extLst>
          </p:cNvPr>
          <p:cNvSpPr txBox="1"/>
          <p:nvPr/>
        </p:nvSpPr>
        <p:spPr>
          <a:xfrm>
            <a:off x="9458640" y="4537947"/>
            <a:ext cx="83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Flatten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35088E-BCB4-4C99-889D-F39200860369}"/>
              </a:ext>
            </a:extLst>
          </p:cNvPr>
          <p:cNvSpPr txBox="1"/>
          <p:nvPr/>
        </p:nvSpPr>
        <p:spPr>
          <a:xfrm>
            <a:off x="9527126" y="527458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</a:t>
            </a:r>
            <a:endParaRPr lang="ru-RU" dirty="0"/>
          </a:p>
        </p:txBody>
      </p:sp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C1A384D3-7EDA-44DB-87F3-A31957A167F2}"/>
              </a:ext>
            </a:extLst>
          </p:cNvPr>
          <p:cNvSpPr/>
          <p:nvPr/>
        </p:nvSpPr>
        <p:spPr>
          <a:xfrm>
            <a:off x="9692173" y="2888344"/>
            <a:ext cx="381323" cy="2828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DC0E3846-012F-40E8-B53C-6C39CE501552}"/>
              </a:ext>
            </a:extLst>
          </p:cNvPr>
          <p:cNvSpPr/>
          <p:nvPr/>
        </p:nvSpPr>
        <p:spPr>
          <a:xfrm>
            <a:off x="9686586" y="3560804"/>
            <a:ext cx="381323" cy="2828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2F16CF6D-4E00-4224-9FDC-3C7887D40177}"/>
              </a:ext>
            </a:extLst>
          </p:cNvPr>
          <p:cNvSpPr/>
          <p:nvPr/>
        </p:nvSpPr>
        <p:spPr>
          <a:xfrm>
            <a:off x="9686586" y="4260384"/>
            <a:ext cx="381323" cy="2828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6A88E975-8604-4E27-9261-12658FA3F6A8}"/>
              </a:ext>
            </a:extLst>
          </p:cNvPr>
          <p:cNvSpPr/>
          <p:nvPr/>
        </p:nvSpPr>
        <p:spPr>
          <a:xfrm>
            <a:off x="9686586" y="4991834"/>
            <a:ext cx="381323" cy="248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6FA716F-6A1E-4568-89CB-CA0B71EEEAA2}"/>
              </a:ext>
            </a:extLst>
          </p:cNvPr>
          <p:cNvSpPr/>
          <p:nvPr/>
        </p:nvSpPr>
        <p:spPr>
          <a:xfrm>
            <a:off x="8797491" y="2117557"/>
            <a:ext cx="2166920" cy="3821229"/>
          </a:xfrm>
          <a:prstGeom prst="rect">
            <a:avLst/>
          </a:prstGeom>
          <a:noFill/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09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DF1CA-7349-4B5D-9C24-58FC2F4C4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Функциональное программирование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C347E-AB37-40AB-A162-DD2D0CCA54D8}"/>
              </a:ext>
            </a:extLst>
          </p:cNvPr>
          <p:cNvSpPr txBox="1"/>
          <p:nvPr/>
        </p:nvSpPr>
        <p:spPr>
          <a:xfrm>
            <a:off x="1442813" y="2636920"/>
            <a:ext cx="911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Conv2D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38172D-47F6-4F1A-A3C8-ABEA9A1A6AEC}"/>
              </a:ext>
            </a:extLst>
          </p:cNvPr>
          <p:cNvSpPr txBox="1"/>
          <p:nvPr/>
        </p:nvSpPr>
        <p:spPr>
          <a:xfrm>
            <a:off x="1466126" y="4051385"/>
            <a:ext cx="911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Conv2D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5E5EF7-8E63-42E4-95CC-68100AD73413}"/>
              </a:ext>
            </a:extLst>
          </p:cNvPr>
          <p:cNvSpPr txBox="1"/>
          <p:nvPr/>
        </p:nvSpPr>
        <p:spPr>
          <a:xfrm>
            <a:off x="1291463" y="3377708"/>
            <a:ext cx="128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MaxPooling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DB878-93CF-4CF7-A123-345C1F46BE35}"/>
              </a:ext>
            </a:extLst>
          </p:cNvPr>
          <p:cNvSpPr txBox="1"/>
          <p:nvPr/>
        </p:nvSpPr>
        <p:spPr>
          <a:xfrm>
            <a:off x="1480098" y="4754082"/>
            <a:ext cx="83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Flatten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35088E-BCB4-4C99-889D-F39200860369}"/>
              </a:ext>
            </a:extLst>
          </p:cNvPr>
          <p:cNvSpPr txBox="1"/>
          <p:nvPr/>
        </p:nvSpPr>
        <p:spPr>
          <a:xfrm>
            <a:off x="2646955" y="555670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</a:t>
            </a:r>
            <a:endParaRPr lang="ru-RU" dirty="0"/>
          </a:p>
        </p:txBody>
      </p:sp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C1A384D3-7EDA-44DB-87F3-A31957A167F2}"/>
              </a:ext>
            </a:extLst>
          </p:cNvPr>
          <p:cNvSpPr/>
          <p:nvPr/>
        </p:nvSpPr>
        <p:spPr>
          <a:xfrm>
            <a:off x="1713631" y="3104479"/>
            <a:ext cx="381323" cy="2828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DC0E3846-012F-40E8-B53C-6C39CE501552}"/>
              </a:ext>
            </a:extLst>
          </p:cNvPr>
          <p:cNvSpPr/>
          <p:nvPr/>
        </p:nvSpPr>
        <p:spPr>
          <a:xfrm>
            <a:off x="1708044" y="3776939"/>
            <a:ext cx="381323" cy="2828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2F16CF6D-4E00-4224-9FDC-3C7887D40177}"/>
              </a:ext>
            </a:extLst>
          </p:cNvPr>
          <p:cNvSpPr/>
          <p:nvPr/>
        </p:nvSpPr>
        <p:spPr>
          <a:xfrm>
            <a:off x="1708044" y="4476519"/>
            <a:ext cx="381323" cy="2828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6FA716F-6A1E-4568-89CB-CA0B71EEEAA2}"/>
              </a:ext>
            </a:extLst>
          </p:cNvPr>
          <p:cNvSpPr/>
          <p:nvPr/>
        </p:nvSpPr>
        <p:spPr>
          <a:xfrm>
            <a:off x="838200" y="1690688"/>
            <a:ext cx="4330566" cy="4507981"/>
          </a:xfrm>
          <a:prstGeom prst="rect">
            <a:avLst/>
          </a:prstGeom>
          <a:noFill/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3626F-50E9-4CF4-B08B-6306ABEF04B0}"/>
              </a:ext>
            </a:extLst>
          </p:cNvPr>
          <p:cNvSpPr txBox="1"/>
          <p:nvPr/>
        </p:nvSpPr>
        <p:spPr>
          <a:xfrm>
            <a:off x="3689432" y="2636920"/>
            <a:ext cx="83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Flatten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10C1D7-99F5-4D26-BA72-321B568AF633}"/>
              </a:ext>
            </a:extLst>
          </p:cNvPr>
          <p:cNvSpPr txBox="1"/>
          <p:nvPr/>
        </p:nvSpPr>
        <p:spPr>
          <a:xfrm>
            <a:off x="3673735" y="4051385"/>
            <a:ext cx="9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Dropout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777BF1-79B7-455E-9531-EEA2E55827C4}"/>
              </a:ext>
            </a:extLst>
          </p:cNvPr>
          <p:cNvSpPr txBox="1"/>
          <p:nvPr/>
        </p:nvSpPr>
        <p:spPr>
          <a:xfrm>
            <a:off x="3707464" y="338470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</a:t>
            </a:r>
            <a:endParaRPr lang="ru-RU" dirty="0"/>
          </a:p>
        </p:txBody>
      </p:sp>
      <p:sp>
        <p:nvSpPr>
          <p:cNvPr id="20" name="Стрелка: вниз 19">
            <a:extLst>
              <a:ext uri="{FF2B5EF4-FFF2-40B4-BE49-F238E27FC236}">
                <a16:creationId xmlns:a16="http://schemas.microsoft.com/office/drawing/2014/main" id="{57F183B1-D3B1-430C-B2C1-C08DC6683B71}"/>
              </a:ext>
            </a:extLst>
          </p:cNvPr>
          <p:cNvSpPr/>
          <p:nvPr/>
        </p:nvSpPr>
        <p:spPr>
          <a:xfrm>
            <a:off x="3912840" y="3104479"/>
            <a:ext cx="381323" cy="2828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низ 20">
            <a:extLst>
              <a:ext uri="{FF2B5EF4-FFF2-40B4-BE49-F238E27FC236}">
                <a16:creationId xmlns:a16="http://schemas.microsoft.com/office/drawing/2014/main" id="{A4FB7960-3D97-4EEA-B01F-F531F41ABC4B}"/>
              </a:ext>
            </a:extLst>
          </p:cNvPr>
          <p:cNvSpPr/>
          <p:nvPr/>
        </p:nvSpPr>
        <p:spPr>
          <a:xfrm>
            <a:off x="3933358" y="3776939"/>
            <a:ext cx="381323" cy="2828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8CC7DE-AB28-481A-A0B7-E4AEAFBCCAE2}"/>
              </a:ext>
            </a:extLst>
          </p:cNvPr>
          <p:cNvSpPr txBox="1"/>
          <p:nvPr/>
        </p:nvSpPr>
        <p:spPr>
          <a:xfrm>
            <a:off x="2575943" y="2165213"/>
            <a:ext cx="911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Conv2D</a:t>
            </a:r>
            <a:endParaRPr lang="ru-RU" dirty="0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BF44D0D0-F6BF-40CA-92B4-E50599C81406}"/>
              </a:ext>
            </a:extLst>
          </p:cNvPr>
          <p:cNvCxnSpPr/>
          <p:nvPr/>
        </p:nvCxnSpPr>
        <p:spPr>
          <a:xfrm>
            <a:off x="3487731" y="2494486"/>
            <a:ext cx="380225" cy="102375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D54AD5F0-E7C2-4D36-B6DE-0B5E2056D50C}"/>
              </a:ext>
            </a:extLst>
          </p:cNvPr>
          <p:cNvCxnSpPr/>
          <p:nvPr/>
        </p:nvCxnSpPr>
        <p:spPr>
          <a:xfrm flipH="1">
            <a:off x="2021305" y="2494486"/>
            <a:ext cx="333296" cy="155554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E75E41AE-ED80-4EE3-902A-FEDC6EDA1781}"/>
              </a:ext>
            </a:extLst>
          </p:cNvPr>
          <p:cNvCxnSpPr>
            <a:cxnSpLocks/>
          </p:cNvCxnSpPr>
          <p:nvPr/>
        </p:nvCxnSpPr>
        <p:spPr>
          <a:xfrm>
            <a:off x="2332806" y="5149473"/>
            <a:ext cx="319454" cy="296929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3F791905-874E-41DD-BD04-B329016E7000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416718" y="4420717"/>
            <a:ext cx="741028" cy="1036062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C548A65-9B1E-4A2F-BE8E-C0692AC69016}"/>
              </a:ext>
            </a:extLst>
          </p:cNvPr>
          <p:cNvSpPr txBox="1"/>
          <p:nvPr/>
        </p:nvSpPr>
        <p:spPr>
          <a:xfrm>
            <a:off x="5828492" y="1595021"/>
            <a:ext cx="609760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Input((</a:t>
            </a:r>
            <a:r>
              <a:rPr lang="ru-RU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ru-RU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Conv2D(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activation=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Левая</a:t>
            </a:r>
            <a:r>
              <a:rPr lang="ru-RU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ветка</a:t>
            </a:r>
            <a:endParaRPr lang="ru-RU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left = Conv2D(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ctivation=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left = MaxPooling2D()(left)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left = Conv2D(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128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(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activation=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)(left)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left = Flatten()(left)</a:t>
            </a:r>
          </a:p>
          <a:p>
            <a:endParaRPr lang="ru-RU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Правая</a:t>
            </a:r>
            <a:r>
              <a:rPr lang="ru-RU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ветка</a:t>
            </a:r>
            <a:endParaRPr lang="ru-RU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right = Flatten()(x)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right = Dense(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128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‘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)(right)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right = Dropout(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)(right)</a:t>
            </a:r>
          </a:p>
          <a:p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Объединение</a:t>
            </a:r>
            <a:endParaRPr lang="ru-RU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= concatenate([left, right])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= Dense(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softmax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)(a)</a:t>
            </a:r>
            <a:endParaRPr lang="ru-RU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model = Model(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a)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ru-RU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1308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257</Words>
  <Application>Microsoft Office PowerPoint</Application>
  <PresentationFormat>Широкоэкранный</PresentationFormat>
  <Paragraphs>54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Тема Office</vt:lpstr>
      <vt:lpstr>Machine Learning (ML)</vt:lpstr>
      <vt:lpstr>Функциональное программирование на Keras</vt:lpstr>
      <vt:lpstr>Что не так с объектным подходом?</vt:lpstr>
      <vt:lpstr>Функциональное программирование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(ML)</dc:title>
  <dc:creator>Романов Аркадий Борисович</dc:creator>
  <cp:lastModifiedBy>Романов Аркадий Борисович</cp:lastModifiedBy>
  <cp:revision>4</cp:revision>
  <dcterms:created xsi:type="dcterms:W3CDTF">2021-09-21T20:16:59Z</dcterms:created>
  <dcterms:modified xsi:type="dcterms:W3CDTF">2021-09-21T20:53:38Z</dcterms:modified>
</cp:coreProperties>
</file>