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6" r:id="rId4"/>
    <p:sldId id="277" r:id="rId5"/>
    <p:sldId id="279" r:id="rId6"/>
    <p:sldId id="27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8371A-F250-4482-A51E-07C04D5CE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BA072A-E570-44D0-A896-A88E05FE4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30C620-0721-491E-80F2-C5BA009F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D9A62E-6929-4386-A201-26CE9C21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CCF2DF-C990-437C-9F7B-98431762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57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EA6D94-D544-4F0E-B145-94E88F2B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B87D45-C024-47F2-B6A7-4F1850663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7D8D6-738C-4F42-B3E2-FCF10513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9DB954-7A36-4A13-BD23-195F0A55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A4AB5C-27D0-4FBB-BDA5-49E6C3FD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07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75FE2F4-CD1B-4782-95E5-775C5BA12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1B18F8-D958-4D3E-B12C-194788DE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BB3CA5-4F16-415D-9C8A-0CA95AC0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31C607-F426-48F1-93E6-8DF933EA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2175E3-4F8B-4F35-8511-E18675A8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D674B-2A1E-413B-8C5A-5547889C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6BD1D-05DC-4AF2-B79A-2B5895DC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3074F5-74B0-448C-B29A-8A93B8C3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F09E89-70F5-490A-BAEE-27D96FA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6B3F66-D3DE-4BC9-9CE6-7287B5E4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43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4B781-E946-4E71-9EF1-C4B667E6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A919C1-AA16-4C63-ADA5-3D1AD6BCB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20122E-0A0F-4B57-8838-98A52889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DEAA31-C9B5-47B9-942E-0156372F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77538B-8963-4160-B0EA-07BD5003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24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E68EB-9FD6-42D6-BFC1-D225D120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17D73C-B75B-4ED7-A992-FF0E71CC9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A31A29-80EB-4F14-8D67-2A7516E6A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B156D8-B443-46A8-B4FE-ED133F2D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7A4FD3-769B-40A4-9F09-B7F20B7E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397A49-8271-447C-8314-FCB9C003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44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E6F8D-0DBE-490E-AF09-8FC7B116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7D3FDC-9B17-4EBC-8605-DFEB34CF5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AC1CC2-F752-459A-A554-C4E569C52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1B45EE-DF91-4EBF-8CAC-C98741E86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30DDFE-362F-4F19-880B-68369705D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9DDB7CE-DEFB-4386-B491-37745153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F1A7F59-C429-429D-A721-F4DC17CE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FB93A5-6261-4FCD-B091-1919A7BC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01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7F342-C028-4BC1-9236-32DFD525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355887-8CAC-4A22-B809-364B5E75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D5DA2A-DA0A-4A8C-93BF-6563CA32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78DCD0-B78D-406C-B307-4C733876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33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090BCB-435B-4846-A35C-678CE626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85BBE8-0F5E-42C1-8DC1-2BF23BA9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8B1430-4F50-44E8-B401-24DAABD6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66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9719B-C22F-4F90-A65B-FCE8005B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60488-7BBA-448B-BF58-1F7B5076F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F21ADE-7381-4879-A6F7-597F96FB9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C9D24F-B0E5-43F7-BAE3-715B2C4B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085A93-17C7-41BE-A627-A75E120D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191847-A986-447B-B574-E2E4011C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4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9100F-9A5B-47B2-B76A-F2B79F4B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4A7CD0-A9A8-40D0-B0D6-CBBD292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9E9A3D-7968-4FFC-91A4-1D8658C01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6F740F-139C-42CC-9DC3-587AC4C4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D75345-94BD-4FAB-B840-5684EDB9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0B0C45-1C7E-4EAB-AB14-A89F69B1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572F2-2E99-46DD-A5F4-74997489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6EBDCF-20DB-41CA-BF0F-204CA6C37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96015C-98AC-49E2-B6F8-6ADB75114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A0316-0E7C-40DB-80D2-8AB1DA64FA56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6D4101-75BE-4BD5-A127-317C0EAD5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325CE1-6FB4-4247-83AE-6970D0562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26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D73DE-02B0-4BC6-90F4-6C2A2BC67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(ML)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90358E-2452-47D0-9FF2-C7B2B20B1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  <a:endParaRPr lang="ru-RU" dirty="0"/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6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16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8C42C-D650-499F-90F4-9A9E6CA0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Аугментация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6EFAC-2C8B-45E0-A170-2B3DDFBC3546}"/>
              </a:ext>
            </a:extLst>
          </p:cNvPr>
          <p:cNvSpPr txBox="1"/>
          <p:nvPr/>
        </p:nvSpPr>
        <p:spPr>
          <a:xfrm>
            <a:off x="4665063" y="3967993"/>
            <a:ext cx="295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/>
              <a:t>аugmentation</a:t>
            </a:r>
            <a:r>
              <a:rPr lang="ru-RU" b="1" dirty="0"/>
              <a:t> – «раздутие»</a:t>
            </a:r>
          </a:p>
        </p:txBody>
      </p:sp>
    </p:spTree>
    <p:extLst>
      <p:ext uri="{BB962C8B-B14F-4D97-AF65-F5344CB8AC3E}">
        <p14:creationId xmlns:p14="http://schemas.microsoft.com/office/powerpoint/2010/main" val="228863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Аугментация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B98BB1-D557-411F-B105-E39E3EEFA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Применяется в случае, когда </a:t>
            </a:r>
            <a:r>
              <a:rPr lang="ru-RU" dirty="0" err="1"/>
              <a:t>датасет</a:t>
            </a:r>
            <a:r>
              <a:rPr lang="ru-RU" dirty="0"/>
              <a:t> небольшой, и его не хватает для качественного обучения нейросети. Получение из одной порции данных множества синтетических данных называют процессом </a:t>
            </a:r>
            <a:r>
              <a:rPr lang="ru-RU" b="1" dirty="0"/>
              <a:t>аугментации данных</a:t>
            </a:r>
            <a:r>
              <a:rPr lang="ru-RU" dirty="0"/>
              <a:t>.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Если мы говорим о </a:t>
            </a:r>
            <a:r>
              <a:rPr lang="ru-RU" dirty="0" err="1"/>
              <a:t>датасете</a:t>
            </a:r>
            <a:r>
              <a:rPr lang="ru-RU" dirty="0"/>
              <a:t> из изображений, то аугментацией можно называть получение из одного изображения нескольких. </a:t>
            </a:r>
          </a:p>
        </p:txBody>
      </p:sp>
    </p:spTree>
    <p:extLst>
      <p:ext uri="{BB962C8B-B14F-4D97-AF65-F5344CB8AC3E}">
        <p14:creationId xmlns:p14="http://schemas.microsoft.com/office/powerpoint/2010/main" val="327651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Способы генерации синтетических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B98BB1-D557-411F-B105-E39E3EEFA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511" y="1690688"/>
            <a:ext cx="4539113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/>
              <a:t>Изображение: </a:t>
            </a:r>
          </a:p>
          <a:p>
            <a:r>
              <a:rPr lang="ru-RU" dirty="0"/>
              <a:t>Геометрические искажения</a:t>
            </a:r>
          </a:p>
          <a:p>
            <a:r>
              <a:rPr lang="ru-RU" dirty="0"/>
              <a:t>Яркостные/цветовые искажения</a:t>
            </a:r>
          </a:p>
          <a:p>
            <a:r>
              <a:rPr lang="ru-RU" dirty="0"/>
              <a:t>Замена фона</a:t>
            </a:r>
          </a:p>
          <a:p>
            <a:r>
              <a:rPr lang="ru-RU" dirty="0"/>
              <a:t>Искажения, характерные для решаемой задачи: блики, шумы, размытие, наложение других объектов и т.д.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F74A989-AD47-4480-8683-95B518A10C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6" y="1690688"/>
            <a:ext cx="2397332" cy="17986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A0C90C9-ED45-46A1-BADD-9A77642368D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365" y="1690688"/>
            <a:ext cx="2397332" cy="17986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3F70C44-A58F-44E6-BB01-63ACDCCEA35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40184"/>
            <a:ext cx="2399933" cy="17986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0498FDB-9A59-4A31-91BF-E6534C1146A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365" y="4140184"/>
            <a:ext cx="2397332" cy="17986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2D2CD6-0657-470C-9A67-7D3E2CB7DF80}"/>
              </a:ext>
            </a:extLst>
          </p:cNvPr>
          <p:cNvSpPr txBox="1"/>
          <p:nvPr/>
        </p:nvSpPr>
        <p:spPr>
          <a:xfrm>
            <a:off x="838200" y="3483929"/>
            <a:ext cx="2399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Оригинальное изображение</a:t>
            </a:r>
            <a:endParaRPr lang="ru-RU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C6C04F-6857-44B8-BD10-4F009493976A}"/>
              </a:ext>
            </a:extLst>
          </p:cNvPr>
          <p:cNvSpPr txBox="1"/>
          <p:nvPr/>
        </p:nvSpPr>
        <p:spPr>
          <a:xfrm>
            <a:off x="3911189" y="3483929"/>
            <a:ext cx="23999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Приближение 0%, Поворот -3 градуса, обрезка по центру</a:t>
            </a:r>
            <a:endParaRPr lang="ru-RU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EC26E8-A7DB-4968-BF08-6E313988D85D}"/>
              </a:ext>
            </a:extLst>
          </p:cNvPr>
          <p:cNvSpPr txBox="1"/>
          <p:nvPr/>
        </p:nvSpPr>
        <p:spPr>
          <a:xfrm>
            <a:off x="838199" y="6031210"/>
            <a:ext cx="23999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Приближение 6%, Поворот 9 градусов, обрезка центр и сверху</a:t>
            </a:r>
            <a:endParaRPr lang="ru-RU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53B93-E7DD-4560-A4B7-BE995843646A}"/>
              </a:ext>
            </a:extLst>
          </p:cNvPr>
          <p:cNvSpPr txBox="1"/>
          <p:nvPr/>
        </p:nvSpPr>
        <p:spPr>
          <a:xfrm>
            <a:off x="3911188" y="6031210"/>
            <a:ext cx="23999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Приближение 6%, Поворот -9 градусов, обрезка справа и снизу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63213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Способы генерации синтетических данных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5589DFC-233A-49CF-9162-126436AF4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434" y="1935313"/>
            <a:ext cx="5351132" cy="45575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0D5D176-662A-4AE2-B380-50A859572C8B}"/>
              </a:ext>
            </a:extLst>
          </p:cNvPr>
          <p:cNvSpPr txBox="1"/>
          <p:nvPr/>
        </p:nvSpPr>
        <p:spPr>
          <a:xfrm>
            <a:off x="4227956" y="1565981"/>
            <a:ext cx="373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линий на изображение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1728CA-77F8-4FDF-8395-75A3023D6366}"/>
              </a:ext>
            </a:extLst>
          </p:cNvPr>
          <p:cNvSpPr txBox="1"/>
          <p:nvPr/>
        </p:nvSpPr>
        <p:spPr>
          <a:xfrm>
            <a:off x="4186854" y="3292459"/>
            <a:ext cx="381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бликов на изображение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5B5FE2-D0F4-480D-A83F-F473F148BDEC}"/>
              </a:ext>
            </a:extLst>
          </p:cNvPr>
          <p:cNvSpPr txBox="1"/>
          <p:nvPr/>
        </p:nvSpPr>
        <p:spPr>
          <a:xfrm>
            <a:off x="3992794" y="4999687"/>
            <a:ext cx="420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размытости к изображению</a:t>
            </a:r>
          </a:p>
        </p:txBody>
      </p:sp>
    </p:spTree>
    <p:extLst>
      <p:ext uri="{BB962C8B-B14F-4D97-AF65-F5344CB8AC3E}">
        <p14:creationId xmlns:p14="http://schemas.microsoft.com/office/powerpoint/2010/main" val="246779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Способы генерации синтетических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B98BB1-D557-411F-B105-E39E3EEFA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687" y="1820107"/>
            <a:ext cx="4539113" cy="3649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Звук: </a:t>
            </a:r>
          </a:p>
          <a:p>
            <a:r>
              <a:rPr lang="ru-RU" dirty="0"/>
              <a:t>Изменение тональности</a:t>
            </a:r>
          </a:p>
          <a:p>
            <a:r>
              <a:rPr lang="ru-RU" dirty="0"/>
              <a:t>Наложение шумов и звуков пространства</a:t>
            </a:r>
          </a:p>
          <a:p>
            <a:r>
              <a:rPr lang="ru-RU" dirty="0"/>
              <a:t>Добавление эхо</a:t>
            </a:r>
          </a:p>
          <a:p>
            <a:r>
              <a:rPr lang="ru-RU" dirty="0"/>
              <a:t>Изменение скорости воспроизведения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7D31AE-AFE9-4AC5-B0F8-E4C91E1B9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67" y="1949526"/>
            <a:ext cx="47625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06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3717</TotalTime>
  <Words>171</Words>
  <Application>Microsoft Office PowerPoint</Application>
  <PresentationFormat>Широкоэкранный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Machine Learning (ML)</vt:lpstr>
      <vt:lpstr>Аугментация данных</vt:lpstr>
      <vt:lpstr>Аугментация данных</vt:lpstr>
      <vt:lpstr>Способы генерации синтетических данных</vt:lpstr>
      <vt:lpstr>Способы генерации синтетических данных</vt:lpstr>
      <vt:lpstr>Способы генерации синтетических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(ML)</dc:title>
  <dc:creator>Романов Аркадий Борисович</dc:creator>
  <cp:lastModifiedBy>Романов Аркадий Борисович</cp:lastModifiedBy>
  <cp:revision>9</cp:revision>
  <dcterms:created xsi:type="dcterms:W3CDTF">2021-09-14T11:10:05Z</dcterms:created>
  <dcterms:modified xsi:type="dcterms:W3CDTF">2021-09-26T11:55:30Z</dcterms:modified>
</cp:coreProperties>
</file>