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70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9D8BB-54BD-4454-8941-72F3E46DB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71E6D9-314D-4B36-B244-F03F8DBF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984D82-6118-4C75-BD73-41F601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4E81C-DCF7-4191-813C-24DAA7A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51CCC-8CCD-46BD-B0A8-85AB428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3F9E-F239-44CC-B50F-FA20B4FF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9F9E78-80F8-428C-9FC6-DCEB9F85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86AC8-4FCE-4819-9809-38AFF4B9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D7B88-169E-45EE-A063-277ED346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10639-2616-407D-BA2C-E99FB88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37883B-7DDE-4784-A616-B5CFC267C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F5D28-9FB3-4854-84DF-5A0036D2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3287A-CD6E-4538-8CC4-E10203A4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D7F42-604F-4F40-856A-87F48DAB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3E982E-B421-4BBD-84EA-3A1DD41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8537E-21BE-4835-8FA6-22CD4F66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E26D2-0ECB-4D3E-9845-C676ACE8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DD945-EC21-48EC-951F-137C8297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EEDE4-5A42-420A-BF17-B312FE7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7E3B0-A446-4256-ADDE-3514F99F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2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0B3CA-611E-4944-99BD-C5189A69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50259E-52FB-4875-A13B-B15E08C2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79AF6-8F07-48BB-A670-6012961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21FA4-0F34-4C5E-AFD7-73901D1D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C0D2E-6A1D-4DF4-A383-B94ECB7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086C1-A28B-4416-AE67-5573770F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3E1DB-7172-4EB1-A87F-20E7778C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00A2FC-CCAE-4AFA-B0A3-A53423D4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D86646-D3A4-4C31-A427-3B68BE0A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A4D163-59B4-4A53-8591-AD861DF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B5C42-EA18-48DD-982E-D67C7B34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6E601-785F-49B9-BFAC-A10EED95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CFC4B-B6E0-4D3B-BAD3-93C4398E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B231AD-013C-4A6C-8261-E994EB2BE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737498-5789-418E-94F1-166B588B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A91283-6113-4362-8AA4-FE6C77A0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AE4E37-DC25-40FA-8EE2-A8DF8B17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DC2B62-35C2-4E20-B1C7-04E3F5EE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8194A0-CF9D-44A9-BFD9-D8714FDE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6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7E4AD-E922-454F-8E07-E0FD5381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F406AB-777B-4F76-AB92-CF710C67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4FBCF-6E33-4C7D-AD7B-7E4B159D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41762F-2751-441B-A869-765AD23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4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500A05-2FEE-4C78-ABAF-4603754D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8B8E37-2FB2-498F-BF23-40B286FA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35B9EC-D1E8-4CBF-86D7-30180E6B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8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7F5F-747C-47FF-8074-DEEBA96A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77BDF-52A1-4877-B1D6-884975A3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25ABF-0D42-4471-9409-A2CFB953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1EAD1-A452-445C-BBC4-9AB3A8F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4E20AD-A10E-451D-8A83-36E7E900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D00DA7-CB69-49C1-A570-88A35DE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C96CE-58A7-4FA4-8169-D649489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E65343-1FCB-49BF-9528-D18F5BCCF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60A84-90CD-4AC0-BB79-1CAFF2F7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E1302-4D7E-4A57-AFCF-9242A9C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277C11-E527-4C86-8651-221D7C2C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5F518-0F0F-478C-B960-8B7A1F0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68E9-8F07-4AE3-8FDB-F5EDB592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A2D438-B880-4FB4-82C5-90B72002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6BA3F-93EC-4990-971B-DC6AEC935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800A-0F9B-4B38-A79B-0FE43F7CF4C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4D4A9-89B7-493C-8429-B846DBD26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BDE7B-F4F3-4741-B38D-AEBF0EB5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EB0B-BE82-41A3-99E4-BFD49CA85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Web-</a:t>
            </a:r>
            <a:r>
              <a:rPr lang="ru-RU" dirty="0"/>
              <a:t>приложение с использованием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Интеграция в </a:t>
            </a:r>
            <a:r>
              <a:rPr lang="en-US" sz="2400" dirty="0"/>
              <a:t>Production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Меняем свой пароль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EA3FC-5C7D-416D-A4FD-D6C67C402E1C}"/>
              </a:ext>
            </a:extLst>
          </p:cNvPr>
          <p:cNvSpPr txBox="1"/>
          <p:nvPr/>
        </p:nvSpPr>
        <p:spPr>
          <a:xfrm>
            <a:off x="4049606" y="2904390"/>
            <a:ext cx="409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passwd</a:t>
            </a:r>
          </a:p>
          <a:p>
            <a:r>
              <a:rPr lang="ru-RU" sz="2400" i="1" dirty="0">
                <a:latin typeface="Consolas" panose="020B0609020204030204" pitchFamily="49" charset="0"/>
              </a:rPr>
              <a:t>Вводим текущий пароль</a:t>
            </a:r>
          </a:p>
          <a:p>
            <a:r>
              <a:rPr lang="ru-RU" sz="2400" i="1" dirty="0">
                <a:latin typeface="Consolas" panose="020B0609020204030204" pitchFamily="49" charset="0"/>
              </a:rPr>
              <a:t>ваш новый пароль 2 раза</a:t>
            </a:r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ru-RU" dirty="0"/>
              <a:t>в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871BF-A04D-4DDB-8883-9E46E38614A5}"/>
              </a:ext>
            </a:extLst>
          </p:cNvPr>
          <p:cNvSpPr txBox="1"/>
          <p:nvPr/>
        </p:nvSpPr>
        <p:spPr>
          <a:xfrm>
            <a:off x="4269995" y="2341025"/>
            <a:ext cx="3652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Python?</a:t>
            </a:r>
          </a:p>
          <a:p>
            <a:r>
              <a:rPr lang="en-US" sz="3200" dirty="0"/>
              <a:t>	Python</a:t>
            </a:r>
            <a:r>
              <a:rPr lang="en-US" sz="3200" dirty="0">
                <a:solidFill>
                  <a:srgbClr val="C00000"/>
                </a:solidFill>
              </a:rPr>
              <a:t>2</a:t>
            </a:r>
            <a:r>
              <a:rPr lang="en-US" sz="3200" dirty="0"/>
              <a:t>?</a:t>
            </a:r>
          </a:p>
          <a:p>
            <a:r>
              <a:rPr lang="en-US" sz="3200" dirty="0"/>
              <a:t>		Python</a:t>
            </a:r>
            <a:r>
              <a:rPr lang="en-US" sz="3200" dirty="0">
                <a:solidFill>
                  <a:srgbClr val="C00000"/>
                </a:solidFill>
              </a:rPr>
              <a:t>3</a:t>
            </a:r>
            <a:r>
              <a:rPr lang="en-US" sz="3200" dirty="0"/>
              <a:t>?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EA3FC-5C7D-416D-A4FD-D6C67C402E1C}"/>
              </a:ext>
            </a:extLst>
          </p:cNvPr>
          <p:cNvSpPr txBox="1"/>
          <p:nvPr/>
        </p:nvSpPr>
        <p:spPr>
          <a:xfrm>
            <a:off x="4958893" y="4516975"/>
            <a:ext cx="2274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Узнаем версию: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&gt; python -V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3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0202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Virtual Environment</a:t>
            </a:r>
            <a:r>
              <a:rPr lang="ru-RU" dirty="0"/>
              <a:t> (</a:t>
            </a:r>
            <a:r>
              <a:rPr lang="en-US" dirty="0"/>
              <a:t>VENV)</a:t>
            </a:r>
            <a:br>
              <a:rPr lang="en-US" dirty="0"/>
            </a:br>
            <a:r>
              <a:rPr lang="ru-RU" dirty="0"/>
              <a:t>изоляция для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871BF-A04D-4DDB-8883-9E46E38614A5}"/>
              </a:ext>
            </a:extLst>
          </p:cNvPr>
          <p:cNvSpPr txBox="1"/>
          <p:nvPr/>
        </p:nvSpPr>
        <p:spPr>
          <a:xfrm>
            <a:off x="1561747" y="2592695"/>
            <a:ext cx="90685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Зачем нужна изоляция среды?</a:t>
            </a:r>
          </a:p>
          <a:p>
            <a:r>
              <a:rPr lang="ru-RU" sz="2400" dirty="0"/>
              <a:t>В </a:t>
            </a:r>
            <a:r>
              <a:rPr lang="en-US" sz="2400" dirty="0"/>
              <a:t>Linux-</a:t>
            </a:r>
            <a:r>
              <a:rPr lang="ru-RU" sz="2400" dirty="0"/>
              <a:t>системах много пользователей. Каждому пользователю нужны свои библиотеки или разные версии библиотек.</a:t>
            </a:r>
          </a:p>
          <a:p>
            <a:endParaRPr lang="ru-RU" sz="2400" dirty="0"/>
          </a:p>
          <a:p>
            <a:r>
              <a:rPr lang="ru-RU" sz="2400" dirty="0"/>
              <a:t>Виртуальная среда обеспечивает </a:t>
            </a:r>
            <a:r>
              <a:rPr lang="ru-RU" sz="2400" dirty="0">
                <a:solidFill>
                  <a:srgbClr val="C00000"/>
                </a:solidFill>
              </a:rPr>
              <a:t>изолированное пространство для проектов Python на сервере</a:t>
            </a:r>
            <a:r>
              <a:rPr lang="ru-RU" sz="2400" dirty="0"/>
              <a:t>, то есть, все необходимые зависимости — исполняемые файлы, библиотеки и прочие файлы копируются в некоторый выбранный каталог, а приложение использует их, а не установленные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417786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Создаем свою виртуальную среду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76996-6E97-4C9B-8280-74B2E5A14163}"/>
              </a:ext>
            </a:extLst>
          </p:cNvPr>
          <p:cNvSpPr txBox="1"/>
          <p:nvPr/>
        </p:nvSpPr>
        <p:spPr>
          <a:xfrm>
            <a:off x="1592290" y="1964769"/>
            <a:ext cx="9007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1) </a:t>
            </a:r>
            <a:r>
              <a:rPr lang="ru-RU" sz="3200" dirty="0">
                <a:solidFill>
                  <a:schemeClr val="accent1"/>
                </a:solidFill>
              </a:rPr>
              <a:t>Создадим директорию проекта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mkdir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</a:rPr>
              <a:t>название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ru-RU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2) </a:t>
            </a:r>
            <a:r>
              <a:rPr lang="ru-RU" sz="3200" dirty="0">
                <a:solidFill>
                  <a:schemeClr val="accent1"/>
                </a:solidFill>
              </a:rPr>
              <a:t>Перейдем в директорию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cd </a:t>
            </a:r>
            <a:r>
              <a:rPr lang="ru-RU" sz="3200" dirty="0">
                <a:latin typeface="Consolas" panose="020B0609020204030204" pitchFamily="49" charset="0"/>
              </a:rPr>
              <a:t>название</a:t>
            </a: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3) </a:t>
            </a:r>
            <a:r>
              <a:rPr lang="ru-RU" sz="3200" dirty="0">
                <a:solidFill>
                  <a:schemeClr val="accent1"/>
                </a:solidFill>
              </a:rPr>
              <a:t>Создадим виртуальную среду в директории </a:t>
            </a:r>
            <a:r>
              <a:rPr lang="en-US" sz="3200" dirty="0">
                <a:solidFill>
                  <a:schemeClr val="accent1"/>
                </a:solidFill>
              </a:rPr>
              <a:t>env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&gt; python3 -m </a:t>
            </a:r>
            <a:r>
              <a:rPr lang="en-US" sz="3200" dirty="0" err="1">
                <a:latin typeface="Consolas" panose="020B0609020204030204" pitchFamily="49" charset="0"/>
              </a:rPr>
              <a:t>venv</a:t>
            </a:r>
            <a:r>
              <a:rPr lang="en-US" sz="3200" dirty="0">
                <a:latin typeface="Consolas" panose="020B0609020204030204" pitchFamily="49" charset="0"/>
              </a:rPr>
              <a:t> env</a:t>
            </a:r>
          </a:p>
        </p:txBody>
      </p:sp>
    </p:spTree>
    <p:extLst>
      <p:ext uri="{BB962C8B-B14F-4D97-AF65-F5344CB8AC3E}">
        <p14:creationId xmlns:p14="http://schemas.microsoft.com/office/powerpoint/2010/main" val="16600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Работаем в виртуальной среде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76996-6E97-4C9B-8280-74B2E5A14163}"/>
              </a:ext>
            </a:extLst>
          </p:cNvPr>
          <p:cNvSpPr txBox="1"/>
          <p:nvPr/>
        </p:nvSpPr>
        <p:spPr>
          <a:xfrm>
            <a:off x="1592290" y="1964769"/>
            <a:ext cx="9007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1) </a:t>
            </a:r>
            <a:r>
              <a:rPr lang="ru-RU" sz="3200" dirty="0">
                <a:solidFill>
                  <a:schemeClr val="accent1"/>
                </a:solidFill>
              </a:rPr>
              <a:t>Подключиться к виртуальной среде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source env/bin/activate</a:t>
            </a:r>
          </a:p>
          <a:p>
            <a:endParaRPr lang="ru-RU" sz="3200" dirty="0"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) </a:t>
            </a:r>
            <a:r>
              <a:rPr lang="ru-RU" sz="3200" dirty="0">
                <a:solidFill>
                  <a:schemeClr val="accent1"/>
                </a:solidFill>
              </a:rPr>
              <a:t>Выполняем ваш код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&gt; python app.py</a:t>
            </a:r>
            <a:endParaRPr lang="ru-RU" sz="3200" dirty="0">
              <a:latin typeface="Consolas" panose="020B0609020204030204" pitchFamily="49" charset="0"/>
            </a:endParaRP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>
                <a:solidFill>
                  <a:schemeClr val="accent1"/>
                </a:solidFill>
              </a:rPr>
              <a:t>3</a:t>
            </a:r>
            <a:r>
              <a:rPr lang="en-US" sz="3200" dirty="0">
                <a:solidFill>
                  <a:schemeClr val="accent1"/>
                </a:solidFill>
              </a:rPr>
              <a:t>) </a:t>
            </a:r>
            <a:r>
              <a:rPr lang="ru-RU" sz="3200" dirty="0">
                <a:solidFill>
                  <a:schemeClr val="accent1"/>
                </a:solidFill>
              </a:rPr>
              <a:t>Отключиться от виртуальной среды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deactivate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библиотек в виртуальной среде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76996-6E97-4C9B-8280-74B2E5A14163}"/>
              </a:ext>
            </a:extLst>
          </p:cNvPr>
          <p:cNvSpPr txBox="1"/>
          <p:nvPr/>
        </p:nvSpPr>
        <p:spPr>
          <a:xfrm>
            <a:off x="1307873" y="1956380"/>
            <a:ext cx="9576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1) </a:t>
            </a:r>
            <a:r>
              <a:rPr lang="ru-RU" sz="3200" dirty="0">
                <a:solidFill>
                  <a:srgbClr val="C00000"/>
                </a:solidFill>
              </a:rPr>
              <a:t>Не забудьте подключиться к виртуальной среде!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source env/bin/activate</a:t>
            </a:r>
          </a:p>
          <a:p>
            <a:endParaRPr lang="ru-RU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2) </a:t>
            </a:r>
            <a:r>
              <a:rPr lang="ru-RU" sz="3200" dirty="0">
                <a:solidFill>
                  <a:schemeClr val="accent1"/>
                </a:solidFill>
              </a:rPr>
              <a:t>Устанавливаем библиотеку (пакет) или несколько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pip install </a:t>
            </a:r>
            <a:r>
              <a:rPr lang="en-US" sz="3200" dirty="0" err="1">
                <a:latin typeface="Consolas" panose="020B0609020204030204" pitchFamily="49" charset="0"/>
              </a:rPr>
              <a:t>numpy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pymysql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flask</a:t>
            </a:r>
            <a:endParaRPr lang="ru-RU" sz="3200" dirty="0">
              <a:latin typeface="Consolas" panose="020B0609020204030204" pitchFamily="49" charset="0"/>
            </a:endParaRP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2) </a:t>
            </a:r>
            <a:r>
              <a:rPr lang="ru-RU" sz="3200" dirty="0">
                <a:solidFill>
                  <a:schemeClr val="accent1"/>
                </a:solidFill>
              </a:rPr>
              <a:t>Основные команды </a:t>
            </a:r>
            <a:r>
              <a:rPr lang="en-US" sz="3200" dirty="0">
                <a:solidFill>
                  <a:schemeClr val="accent1"/>
                </a:solidFill>
              </a:rPr>
              <a:t>pip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&gt; pip uninstall </a:t>
            </a:r>
            <a:r>
              <a:rPr lang="en-US" sz="3200" dirty="0" err="1">
                <a:latin typeface="Consolas" panose="020B0609020204030204" pitchFamily="49" charset="0"/>
              </a:rPr>
              <a:t>numpy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–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удаляем пакет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&gt; pip list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– получаем список пакетов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41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246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Web-приложение с использованием MySQL</vt:lpstr>
      <vt:lpstr>Меняем свой пароль</vt:lpstr>
      <vt:lpstr>Python в Linux</vt:lpstr>
      <vt:lpstr>Virtual Environment (VENV) изоляция для Python</vt:lpstr>
      <vt:lpstr>Создаем свою виртуальную среду</vt:lpstr>
      <vt:lpstr>Работаем в виртуальной среде</vt:lpstr>
      <vt:lpstr>Установка библиотек в виртуальной среде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7</cp:revision>
  <dcterms:created xsi:type="dcterms:W3CDTF">2021-12-12T18:43:09Z</dcterms:created>
  <dcterms:modified xsi:type="dcterms:W3CDTF">2021-12-13T09:54:32Z</dcterms:modified>
</cp:coreProperties>
</file>