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76" r:id="rId4"/>
    <p:sldId id="277" r:id="rId5"/>
    <p:sldId id="278" r:id="rId6"/>
    <p:sldId id="280" r:id="rId7"/>
    <p:sldId id="279" r:id="rId8"/>
    <p:sldId id="28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8371A-F250-4482-A51E-07C04D5CE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BA072A-E570-44D0-A896-A88E05FE4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30C620-0721-491E-80F2-C5BA009F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D9A62E-6929-4386-A201-26CE9C21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CCF2DF-C990-437C-9F7B-98431762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57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EA6D94-D544-4F0E-B145-94E88F2B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B87D45-C024-47F2-B6A7-4F1850663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87D8D6-738C-4F42-B3E2-FCF10513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9DB954-7A36-4A13-BD23-195F0A55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A4AB5C-27D0-4FBB-BDA5-49E6C3FD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07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75FE2F4-CD1B-4782-95E5-775C5BA12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1B18F8-D958-4D3E-B12C-194788DE6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BB3CA5-4F16-415D-9C8A-0CA95AC0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31C607-F426-48F1-93E6-8DF933EA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2175E3-4F8B-4F35-8511-E18675A8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D674B-2A1E-413B-8C5A-5547889C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6BD1D-05DC-4AF2-B79A-2B5895DC2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3074F5-74B0-448C-B29A-8A93B8C3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F09E89-70F5-490A-BAEE-27D96FA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6B3F66-D3DE-4BC9-9CE6-7287B5E4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43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4B781-E946-4E71-9EF1-C4B667E68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A919C1-AA16-4C63-ADA5-3D1AD6BCB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20122E-0A0F-4B57-8838-98A52889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DEAA31-C9B5-47B9-942E-0156372F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77538B-8963-4160-B0EA-07BD5003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24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E68EB-9FD6-42D6-BFC1-D225D120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17D73C-B75B-4ED7-A992-FF0E71CC9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A31A29-80EB-4F14-8D67-2A7516E6A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B156D8-B443-46A8-B4FE-ED133F2D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7A4FD3-769B-40A4-9F09-B7F20B7E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397A49-8271-447C-8314-FCB9C003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44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E6F8D-0DBE-490E-AF09-8FC7B116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7D3FDC-9B17-4EBC-8605-DFEB34CF5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AC1CC2-F752-459A-A554-C4E569C52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1B45EE-DF91-4EBF-8CAC-C98741E86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30DDFE-362F-4F19-880B-68369705D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9DDB7CE-DEFB-4386-B491-37745153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F1A7F59-C429-429D-A721-F4DC17CE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2FB93A5-6261-4FCD-B091-1919A7BC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01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7F342-C028-4BC1-9236-32DFD525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355887-8CAC-4A22-B809-364B5E75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AD5DA2A-DA0A-4A8C-93BF-6563CA32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78DCD0-B78D-406C-B307-4C733876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33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090BCB-435B-4846-A35C-678CE626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85BBE8-0F5E-42C1-8DC1-2BF23BA9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8B1430-4F50-44E8-B401-24DAABD6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66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9719B-C22F-4F90-A65B-FCE8005B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60488-7BBA-448B-BF58-1F7B5076F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F21ADE-7381-4879-A6F7-597F96FB9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C9D24F-B0E5-43F7-BAE3-715B2C4B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085A93-17C7-41BE-A627-A75E120D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191847-A986-447B-B574-E2E4011C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4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A9100F-9A5B-47B2-B76A-F2B79F4B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4A7CD0-A9A8-40D0-B0D6-CBBD29212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9E9A3D-7968-4FFC-91A4-1D8658C01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6F740F-139C-42CC-9DC3-587AC4C4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D75345-94BD-4FAB-B840-5684EDB9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0B0C45-1C7E-4EAB-AB14-A89F69B1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572F2-2E99-46DD-A5F4-749974891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6EBDCF-20DB-41CA-BF0F-204CA6C37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96015C-98AC-49E2-B6F8-6ADB75114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A0316-0E7C-40DB-80D2-8AB1DA64FA56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6D4101-75BE-4BD5-A127-317C0EAD5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325CE1-6FB4-4247-83AE-6970D0562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26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D73DE-02B0-4BC6-90F4-6C2A2BC67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(ML)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90358E-2452-47D0-9FF2-C7B2B20B1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  <a:endParaRPr lang="ru-RU" dirty="0"/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716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8C42C-D650-499F-90F4-9A9E6CA0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Работа с текстами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6EFAC-2C8B-45E0-A170-2B3DDFBC3546}"/>
              </a:ext>
            </a:extLst>
          </p:cNvPr>
          <p:cNvSpPr txBox="1"/>
          <p:nvPr/>
        </p:nvSpPr>
        <p:spPr>
          <a:xfrm>
            <a:off x="4563497" y="3967993"/>
            <a:ext cx="306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Часть 1 : </a:t>
            </a:r>
            <a:r>
              <a:rPr lang="en-US" b="1" dirty="0"/>
              <a:t>Bag Of Words (BOW)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8863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Представление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B98BB1-D557-411F-B105-E39E3EEFA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1254"/>
            <a:ext cx="10515600" cy="584775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chemeClr val="accent1"/>
                </a:solidFill>
              </a:rPr>
              <a:t>У Лукоморья дуб зеленый, златая цепь на дубе том…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5FC81-13F9-4C91-9C23-4B4F142B08FC}"/>
              </a:ext>
            </a:extLst>
          </p:cNvPr>
          <p:cNvSpPr txBox="1"/>
          <p:nvPr/>
        </p:nvSpPr>
        <p:spPr>
          <a:xfrm>
            <a:off x="4858321" y="1690688"/>
            <a:ext cx="2475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err="1"/>
              <a:t>Токенизация</a:t>
            </a:r>
            <a:endParaRPr lang="ru-RU" sz="3200" b="1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55CEDBD-2D43-4904-AA05-9A5AC9A012F2}"/>
              </a:ext>
            </a:extLst>
          </p:cNvPr>
          <p:cNvSpPr txBox="1">
            <a:spLocks/>
          </p:cNvSpPr>
          <p:nvPr/>
        </p:nvSpPr>
        <p:spPr>
          <a:xfrm>
            <a:off x="1190537" y="3427260"/>
            <a:ext cx="3524075" cy="28962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800" b="1" dirty="0"/>
              <a:t>По порядку в предложении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ru-RU" sz="1800" b="1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800" dirty="0"/>
              <a:t>У		1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800" dirty="0"/>
              <a:t>Лукоморья	2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800" dirty="0"/>
              <a:t>Дуб		3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800" dirty="0"/>
              <a:t>Зеленый	4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800" dirty="0"/>
              <a:t>Златая		5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800" dirty="0"/>
              <a:t>Цепь		6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800" dirty="0"/>
              <a:t>На		7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800" dirty="0"/>
              <a:t>Дубе		8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800" dirty="0"/>
              <a:t>Том		9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95B0D4C-904A-4414-9F64-F7468BDCC556}"/>
              </a:ext>
            </a:extLst>
          </p:cNvPr>
          <p:cNvSpPr txBox="1">
            <a:spLocks/>
          </p:cNvSpPr>
          <p:nvPr/>
        </p:nvSpPr>
        <p:spPr>
          <a:xfrm>
            <a:off x="5008928" y="3427261"/>
            <a:ext cx="2440496" cy="2896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800" b="1" dirty="0"/>
              <a:t>По алфавиту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ru-RU" sz="1800" b="1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800" dirty="0"/>
              <a:t>Дуб		1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Дубе		2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800" dirty="0"/>
              <a:t>Зеленый	3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800" dirty="0"/>
              <a:t>Златая		4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Лукоморья	5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На		6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Том		7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800" dirty="0"/>
              <a:t>У		8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800" dirty="0"/>
              <a:t>Цепь		9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3E141DA-46DE-4011-B98A-1D31C4F47786}"/>
              </a:ext>
            </a:extLst>
          </p:cNvPr>
          <p:cNvSpPr txBox="1">
            <a:spLocks/>
          </p:cNvSpPr>
          <p:nvPr/>
        </p:nvSpPr>
        <p:spPr>
          <a:xfrm>
            <a:off x="8463792" y="3427261"/>
            <a:ext cx="2890008" cy="2896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800" b="1" dirty="0"/>
              <a:t>По частотности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ru-RU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На		8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800" dirty="0"/>
              <a:t>У		20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800" dirty="0"/>
              <a:t>Дуб		33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Цепь		45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Том		168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Дубе		225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800" dirty="0"/>
              <a:t>Зеленый		4560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Лукоморья	74895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Златая		100577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27651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Представление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B98BB1-D557-411F-B105-E39E3EEFA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515" y="3357692"/>
            <a:ext cx="8366970" cy="140096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</a:rPr>
              <a:t> У Лукоморья дуб зеленый, златая цепь на дубе том…</a:t>
            </a:r>
          </a:p>
          <a:p>
            <a:pPr marL="0" indent="0">
              <a:buNone/>
            </a:pPr>
            <a:r>
              <a:rPr lang="ru-RU" dirty="0"/>
              <a:t>20     74895       33     4560     100577   45   8    225   168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5FC81-13F9-4C91-9C23-4B4F142B08FC}"/>
              </a:ext>
            </a:extLst>
          </p:cNvPr>
          <p:cNvSpPr txBox="1"/>
          <p:nvPr/>
        </p:nvSpPr>
        <p:spPr>
          <a:xfrm>
            <a:off x="4858321" y="1690688"/>
            <a:ext cx="2475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err="1"/>
              <a:t>Токенизация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4486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Представление текста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5FC81-13F9-4C91-9C23-4B4F142B08FC}"/>
              </a:ext>
            </a:extLst>
          </p:cNvPr>
          <p:cNvSpPr txBox="1"/>
          <p:nvPr/>
        </p:nvSpPr>
        <p:spPr>
          <a:xfrm>
            <a:off x="4334138" y="1646030"/>
            <a:ext cx="3523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Пространство слов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B83BEFE-D7C4-4BC4-BD01-AB37BBDF9DE7}"/>
              </a:ext>
            </a:extLst>
          </p:cNvPr>
          <p:cNvCxnSpPr/>
          <p:nvPr/>
        </p:nvCxnSpPr>
        <p:spPr>
          <a:xfrm>
            <a:off x="1082180" y="4574028"/>
            <a:ext cx="988223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D7A5A0-5735-4A63-81E6-12D59152C46A}"/>
              </a:ext>
            </a:extLst>
          </p:cNvPr>
          <p:cNvSpPr txBox="1"/>
          <p:nvPr/>
        </p:nvSpPr>
        <p:spPr>
          <a:xfrm>
            <a:off x="3712719" y="4868584"/>
            <a:ext cx="476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Пространство имён. Допустим – 135 984 слова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D3EBB42-96A6-4A4E-A1BF-A397EEF6CF4D}"/>
              </a:ext>
            </a:extLst>
          </p:cNvPr>
          <p:cNvSpPr/>
          <p:nvPr/>
        </p:nvSpPr>
        <p:spPr>
          <a:xfrm>
            <a:off x="1082180" y="3214835"/>
            <a:ext cx="1824649" cy="1325563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A03565C-82AF-4563-ADD9-21195F6E0CF8}"/>
              </a:ext>
            </a:extLst>
          </p:cNvPr>
          <p:cNvSpPr/>
          <p:nvPr/>
        </p:nvSpPr>
        <p:spPr>
          <a:xfrm>
            <a:off x="2935704" y="3213088"/>
            <a:ext cx="3664786" cy="1325563"/>
          </a:xfrm>
          <a:prstGeom prst="rect">
            <a:avLst/>
          </a:prstGeom>
          <a:pattFill prst="pct5">
            <a:fgClr>
              <a:srgbClr val="00B050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150D07B-3630-4346-A95F-5E64A7B591FA}"/>
              </a:ext>
            </a:extLst>
          </p:cNvPr>
          <p:cNvSpPr/>
          <p:nvPr/>
        </p:nvSpPr>
        <p:spPr>
          <a:xfrm>
            <a:off x="6629365" y="3213087"/>
            <a:ext cx="4335046" cy="1325563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75D8C6-CF57-42F4-B0EE-8C2C8BDB4422}"/>
              </a:ext>
            </a:extLst>
          </p:cNvPr>
          <p:cNvSpPr txBox="1"/>
          <p:nvPr/>
        </p:nvSpPr>
        <p:spPr>
          <a:xfrm>
            <a:off x="1032517" y="3450689"/>
            <a:ext cx="1943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Союзы, предлоги,</a:t>
            </a:r>
            <a:br>
              <a:rPr lang="ru-RU" dirty="0"/>
            </a:br>
            <a:r>
              <a:rPr lang="ru-RU" dirty="0"/>
              <a:t>местоимения</a:t>
            </a:r>
          </a:p>
          <a:p>
            <a:pPr algn="ctr"/>
            <a:r>
              <a:rPr lang="ru-RU" dirty="0"/>
              <a:t>и т.д.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8CEAEA-BA79-47B8-80F4-D3C1CAABEEE9}"/>
              </a:ext>
            </a:extLst>
          </p:cNvPr>
          <p:cNvSpPr txBox="1"/>
          <p:nvPr/>
        </p:nvSpPr>
        <p:spPr>
          <a:xfrm>
            <a:off x="3620193" y="3727688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Основной набор слов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E48F4A-60E7-424B-BB4C-96F5299654CF}"/>
              </a:ext>
            </a:extLst>
          </p:cNvPr>
          <p:cNvSpPr txBox="1"/>
          <p:nvPr/>
        </p:nvSpPr>
        <p:spPr>
          <a:xfrm>
            <a:off x="7423541" y="3727687"/>
            <a:ext cx="276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Малоиспользуемые слова</a:t>
            </a:r>
          </a:p>
        </p:txBody>
      </p:sp>
    </p:spTree>
    <p:extLst>
      <p:ext uri="{BB962C8B-B14F-4D97-AF65-F5344CB8AC3E}">
        <p14:creationId xmlns:p14="http://schemas.microsoft.com/office/powerpoint/2010/main" val="25945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Представление текста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5FC81-13F9-4C91-9C23-4B4F142B08FC}"/>
              </a:ext>
            </a:extLst>
          </p:cNvPr>
          <p:cNvSpPr txBox="1"/>
          <p:nvPr/>
        </p:nvSpPr>
        <p:spPr>
          <a:xfrm>
            <a:off x="4334138" y="1655656"/>
            <a:ext cx="3523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Пространство слов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B83BEFE-D7C4-4BC4-BD01-AB37BBDF9DE7}"/>
              </a:ext>
            </a:extLst>
          </p:cNvPr>
          <p:cNvCxnSpPr/>
          <p:nvPr/>
        </p:nvCxnSpPr>
        <p:spPr>
          <a:xfrm>
            <a:off x="1082180" y="5324800"/>
            <a:ext cx="988223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D7A5A0-5735-4A63-81E6-12D59152C46A}"/>
              </a:ext>
            </a:extLst>
          </p:cNvPr>
          <p:cNvSpPr txBox="1"/>
          <p:nvPr/>
        </p:nvSpPr>
        <p:spPr>
          <a:xfrm>
            <a:off x="3712719" y="5631667"/>
            <a:ext cx="476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Пространство имён. Допустим – 135 984 слова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D3EBB42-96A6-4A4E-A1BF-A397EEF6CF4D}"/>
              </a:ext>
            </a:extLst>
          </p:cNvPr>
          <p:cNvSpPr/>
          <p:nvPr/>
        </p:nvSpPr>
        <p:spPr>
          <a:xfrm>
            <a:off x="1082180" y="3965607"/>
            <a:ext cx="1824649" cy="1325563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A03565C-82AF-4563-ADD9-21195F6E0CF8}"/>
              </a:ext>
            </a:extLst>
          </p:cNvPr>
          <p:cNvSpPr/>
          <p:nvPr/>
        </p:nvSpPr>
        <p:spPr>
          <a:xfrm>
            <a:off x="2935704" y="3963860"/>
            <a:ext cx="3664786" cy="1325563"/>
          </a:xfrm>
          <a:prstGeom prst="rect">
            <a:avLst/>
          </a:prstGeom>
          <a:pattFill prst="pct5">
            <a:fgClr>
              <a:srgbClr val="00B050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150D07B-3630-4346-A95F-5E64A7B591FA}"/>
              </a:ext>
            </a:extLst>
          </p:cNvPr>
          <p:cNvSpPr/>
          <p:nvPr/>
        </p:nvSpPr>
        <p:spPr>
          <a:xfrm>
            <a:off x="6629365" y="3963859"/>
            <a:ext cx="4335046" cy="1325563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75D8C6-CF57-42F4-B0EE-8C2C8BDB4422}"/>
              </a:ext>
            </a:extLst>
          </p:cNvPr>
          <p:cNvSpPr txBox="1"/>
          <p:nvPr/>
        </p:nvSpPr>
        <p:spPr>
          <a:xfrm>
            <a:off x="1032517" y="4201461"/>
            <a:ext cx="1943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Союзы, предлоги,</a:t>
            </a:r>
            <a:br>
              <a:rPr lang="ru-RU" dirty="0"/>
            </a:br>
            <a:r>
              <a:rPr lang="ru-RU" dirty="0"/>
              <a:t>местоимения</a:t>
            </a:r>
          </a:p>
          <a:p>
            <a:pPr algn="ctr"/>
            <a:r>
              <a:rPr lang="ru-RU" dirty="0"/>
              <a:t>и т.д.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8CEAEA-BA79-47B8-80F4-D3C1CAABEEE9}"/>
              </a:ext>
            </a:extLst>
          </p:cNvPr>
          <p:cNvSpPr txBox="1"/>
          <p:nvPr/>
        </p:nvSpPr>
        <p:spPr>
          <a:xfrm>
            <a:off x="3620193" y="4478460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Основной набор слов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E48F4A-60E7-424B-BB4C-96F5299654CF}"/>
              </a:ext>
            </a:extLst>
          </p:cNvPr>
          <p:cNvSpPr txBox="1"/>
          <p:nvPr/>
        </p:nvSpPr>
        <p:spPr>
          <a:xfrm>
            <a:off x="7423541" y="4478459"/>
            <a:ext cx="276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Малоиспользуемые слова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52BC4EE-D6A7-4E78-981A-F163D9DCCD50}"/>
              </a:ext>
            </a:extLst>
          </p:cNvPr>
          <p:cNvSpPr/>
          <p:nvPr/>
        </p:nvSpPr>
        <p:spPr>
          <a:xfrm>
            <a:off x="1032517" y="2926080"/>
            <a:ext cx="5616104" cy="2560319"/>
          </a:xfrm>
          <a:prstGeom prst="rect">
            <a:avLst/>
          </a:prstGeom>
          <a:solidFill>
            <a:srgbClr val="C00000">
              <a:alpha val="7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6B30C6-1160-41AC-9F9E-3A1FF6D21FAE}"/>
              </a:ext>
            </a:extLst>
          </p:cNvPr>
          <p:cNvSpPr txBox="1"/>
          <p:nvPr/>
        </p:nvSpPr>
        <p:spPr>
          <a:xfrm>
            <a:off x="1132114" y="3053454"/>
            <a:ext cx="5368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ru-RU" b="1" dirty="0"/>
              <a:t>Только эту часть используем для обучения</a:t>
            </a:r>
          </a:p>
          <a:p>
            <a:pPr algn="ctr">
              <a:spcBef>
                <a:spcPts val="1200"/>
              </a:spcBef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num_words</a:t>
            </a:r>
            <a:r>
              <a:rPr lang="ru-RU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– параметр определяет количество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66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Представление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B98BB1-D557-411F-B105-E39E3EEFA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514" y="3428527"/>
            <a:ext cx="8366970" cy="110497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</a:rPr>
              <a:t> У Лукоморья дуб зеленый, златая цепь на дубе том…</a:t>
            </a:r>
          </a:p>
          <a:p>
            <a:pPr marL="0" indent="0">
              <a:buNone/>
            </a:pPr>
            <a:r>
              <a:rPr lang="ru-RU" dirty="0"/>
              <a:t>20     74895       33     4560     100577   45   8    225   168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5FC81-13F9-4C91-9C23-4B4F142B08FC}"/>
              </a:ext>
            </a:extLst>
          </p:cNvPr>
          <p:cNvSpPr txBox="1"/>
          <p:nvPr/>
        </p:nvSpPr>
        <p:spPr>
          <a:xfrm>
            <a:off x="4230938" y="1668306"/>
            <a:ext cx="373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Bag Of Words (BOW)</a:t>
            </a:r>
            <a:endParaRPr lang="ru-RU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8A544-82AE-4F41-9532-BE2892D93423}"/>
              </a:ext>
            </a:extLst>
          </p:cNvPr>
          <p:cNvSpPr txBox="1"/>
          <p:nvPr/>
        </p:nvSpPr>
        <p:spPr>
          <a:xfrm>
            <a:off x="3836310" y="2566658"/>
            <a:ext cx="4519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Допустим, что </a:t>
            </a:r>
            <a:r>
              <a:rPr lang="en-US" sz="2400" b="1" dirty="0" err="1"/>
              <a:t>num_words</a:t>
            </a:r>
            <a:r>
              <a:rPr lang="en-US" sz="2400" b="1" dirty="0"/>
              <a:t>=10000</a:t>
            </a:r>
            <a:endParaRPr lang="ru-RU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7989D-C45F-4135-BB02-D890D1AF5471}"/>
              </a:ext>
            </a:extLst>
          </p:cNvPr>
          <p:cNvSpPr txBox="1"/>
          <p:nvPr/>
        </p:nvSpPr>
        <p:spPr>
          <a:xfrm>
            <a:off x="1065615" y="4774059"/>
            <a:ext cx="10060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[0 </a:t>
            </a:r>
            <a:r>
              <a:rPr lang="en-US" sz="2800" dirty="0">
                <a:solidFill>
                  <a:schemeClr val="accent1"/>
                </a:solidFill>
              </a:rPr>
              <a:t>1</a:t>
            </a:r>
            <a:r>
              <a:rPr lang="en-US" sz="2800" dirty="0"/>
              <a:t> 0 0 0 0 0 0 </a:t>
            </a:r>
            <a:r>
              <a:rPr lang="en-US" sz="2800" dirty="0">
                <a:solidFill>
                  <a:schemeClr val="accent1"/>
                </a:solidFill>
              </a:rPr>
              <a:t>1</a:t>
            </a:r>
            <a:r>
              <a:rPr lang="en-US" sz="2800" dirty="0"/>
              <a:t> 0 0 0 0 … 0</a:t>
            </a:r>
            <a:r>
              <a:rPr lang="en-US" sz="2800" dirty="0">
                <a:solidFill>
                  <a:schemeClr val="accent1"/>
                </a:solidFill>
              </a:rPr>
              <a:t>1</a:t>
            </a:r>
            <a:r>
              <a:rPr lang="en-US" sz="2800" dirty="0"/>
              <a:t> … </a:t>
            </a:r>
            <a:r>
              <a:rPr lang="en-US" sz="2800" dirty="0">
                <a:solidFill>
                  <a:schemeClr val="accent1"/>
                </a:solidFill>
              </a:rPr>
              <a:t>1</a:t>
            </a:r>
            <a:r>
              <a:rPr lang="en-US" sz="2800" dirty="0"/>
              <a:t>0 … 0 0 </a:t>
            </a:r>
            <a:r>
              <a:rPr lang="en-US" sz="2800" dirty="0">
                <a:solidFill>
                  <a:schemeClr val="accent1"/>
                </a:solidFill>
              </a:rPr>
              <a:t>1</a:t>
            </a:r>
            <a:r>
              <a:rPr lang="en-US" sz="2800" dirty="0"/>
              <a:t> 0 … 0 </a:t>
            </a:r>
            <a:r>
              <a:rPr lang="en-US" sz="2800" dirty="0">
                <a:solidFill>
                  <a:schemeClr val="accent1"/>
                </a:solidFill>
              </a:rPr>
              <a:t>1</a:t>
            </a:r>
            <a:r>
              <a:rPr lang="en-US" sz="2800" dirty="0"/>
              <a:t> 0 … </a:t>
            </a:r>
            <a:r>
              <a:rPr lang="en-US" sz="2800" dirty="0">
                <a:solidFill>
                  <a:schemeClr val="accent1"/>
                </a:solidFill>
              </a:rPr>
              <a:t>1</a:t>
            </a:r>
            <a:r>
              <a:rPr lang="en-US" sz="2800" dirty="0"/>
              <a:t> 0 … 0 </a:t>
            </a:r>
            <a:r>
              <a:rPr lang="en-US" sz="2800" dirty="0">
                <a:solidFill>
                  <a:schemeClr val="accent1"/>
                </a:solidFill>
              </a:rPr>
              <a:t>1</a:t>
            </a:r>
            <a:r>
              <a:rPr lang="en-US" sz="2800" dirty="0"/>
              <a:t> …]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364D95-8444-41A2-82B5-BD4047909F23}"/>
              </a:ext>
            </a:extLst>
          </p:cNvPr>
          <p:cNvSpPr txBox="1"/>
          <p:nvPr/>
        </p:nvSpPr>
        <p:spPr>
          <a:xfrm>
            <a:off x="1421749" y="5276229"/>
            <a:ext cx="9360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1                     8                   20   33           45        168    225      4560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7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Создание выборки </a:t>
            </a:r>
            <a:r>
              <a:rPr lang="en-US" dirty="0" err="1"/>
              <a:t>xTrain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B98BB1-D557-411F-B105-E39E3EEFA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515" y="2268514"/>
            <a:ext cx="8366970" cy="53243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</a:rPr>
              <a:t> У Лукоморья дуб зеленый, златая цепь на дубе том…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0C999-5212-4136-9B73-CC817E568F7B}"/>
              </a:ext>
            </a:extLst>
          </p:cNvPr>
          <p:cNvSpPr txBox="1"/>
          <p:nvPr/>
        </p:nvSpPr>
        <p:spPr>
          <a:xfrm>
            <a:off x="1903397" y="1586228"/>
            <a:ext cx="84533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800" dirty="0"/>
              <a:t>20     74895       33     4560     100577   45   8    225   168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DBEA271-B690-4526-9912-DB6826E63B80}"/>
              </a:ext>
            </a:extLst>
          </p:cNvPr>
          <p:cNvSpPr/>
          <p:nvPr/>
        </p:nvSpPr>
        <p:spPr>
          <a:xfrm>
            <a:off x="1980397" y="2175307"/>
            <a:ext cx="4115603" cy="625642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55E03834-62FA-4347-8405-99D8C6D56A13}"/>
              </a:ext>
            </a:extLst>
          </p:cNvPr>
          <p:cNvSpPr txBox="1">
            <a:spLocks/>
          </p:cNvSpPr>
          <p:nvPr/>
        </p:nvSpPr>
        <p:spPr>
          <a:xfrm>
            <a:off x="1910910" y="3075436"/>
            <a:ext cx="8366970" cy="532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accent1"/>
                </a:solidFill>
              </a:rPr>
              <a:t> У Лукоморья дуб зеленый, златая цепь на дубе том…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AF29A1E-1A11-4444-B2A3-CFB0902B5189}"/>
              </a:ext>
            </a:extLst>
          </p:cNvPr>
          <p:cNvSpPr/>
          <p:nvPr/>
        </p:nvSpPr>
        <p:spPr>
          <a:xfrm>
            <a:off x="4067480" y="2982229"/>
            <a:ext cx="3940739" cy="625642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CB33EE88-8499-4DB0-A5E3-CB1FBDD96583}"/>
              </a:ext>
            </a:extLst>
          </p:cNvPr>
          <p:cNvSpPr txBox="1">
            <a:spLocks/>
          </p:cNvSpPr>
          <p:nvPr/>
        </p:nvSpPr>
        <p:spPr>
          <a:xfrm>
            <a:off x="1909304" y="3891981"/>
            <a:ext cx="8366970" cy="532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accent1"/>
                </a:solidFill>
              </a:rPr>
              <a:t> У Лукоморья дуб зеленый, златая цепь на дубе том…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8529A5D-EE7A-439D-B002-F68A31E8B81E}"/>
              </a:ext>
            </a:extLst>
          </p:cNvPr>
          <p:cNvSpPr/>
          <p:nvPr/>
        </p:nvSpPr>
        <p:spPr>
          <a:xfrm>
            <a:off x="6154560" y="3798774"/>
            <a:ext cx="3104943" cy="625642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766110-A24C-4062-BC94-620E95CB9735}"/>
              </a:ext>
            </a:extLst>
          </p:cNvPr>
          <p:cNvSpPr txBox="1"/>
          <p:nvPr/>
        </p:nvSpPr>
        <p:spPr>
          <a:xfrm>
            <a:off x="896903" y="4900537"/>
            <a:ext cx="10515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[ '</a:t>
            </a:r>
            <a:r>
              <a:rPr lang="ru-RU" sz="2000" dirty="0"/>
              <a:t>у лукоморья дуб зеленый</a:t>
            </a:r>
            <a:r>
              <a:rPr lang="en-US" sz="2000" dirty="0"/>
              <a:t>', '</a:t>
            </a:r>
            <a:r>
              <a:rPr lang="ru-RU" sz="2000" dirty="0"/>
              <a:t>дуб зеленый златая цепь</a:t>
            </a:r>
            <a:r>
              <a:rPr lang="en-US" sz="2000" dirty="0"/>
              <a:t>'</a:t>
            </a:r>
            <a:r>
              <a:rPr lang="ru-RU" sz="2000" dirty="0"/>
              <a:t>, </a:t>
            </a:r>
            <a:r>
              <a:rPr lang="en-US" sz="2000" dirty="0"/>
              <a:t>'</a:t>
            </a:r>
            <a:r>
              <a:rPr lang="ru-RU" sz="2000" dirty="0"/>
              <a:t>златая цепь на дубе</a:t>
            </a:r>
            <a:r>
              <a:rPr lang="en-US" sz="2000" dirty="0"/>
              <a:t>'</a:t>
            </a:r>
            <a:r>
              <a:rPr lang="ru-RU" sz="2000" dirty="0"/>
              <a:t>, </a:t>
            </a:r>
            <a:r>
              <a:rPr lang="en-US" sz="2000" dirty="0"/>
              <a:t>'</a:t>
            </a:r>
            <a:r>
              <a:rPr lang="ru-RU" sz="2000" dirty="0"/>
              <a:t>на дубе том ?</a:t>
            </a:r>
            <a:r>
              <a:rPr lang="en-US" sz="2000" dirty="0"/>
              <a:t>'</a:t>
            </a:r>
            <a:r>
              <a:rPr lang="ru-RU" sz="2000" dirty="0"/>
              <a:t> </a:t>
            </a:r>
            <a:r>
              <a:rPr lang="en-US" sz="2000" dirty="0"/>
              <a:t>]</a:t>
            </a:r>
            <a:endParaRPr lang="ru-RU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F57D2-2EE7-44E0-B3D8-9A60DA925EB8}"/>
              </a:ext>
            </a:extLst>
          </p:cNvPr>
          <p:cNvSpPr txBox="1"/>
          <p:nvPr/>
        </p:nvSpPr>
        <p:spPr>
          <a:xfrm>
            <a:off x="1354152" y="5517027"/>
            <a:ext cx="9477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[ [ 20</a:t>
            </a:r>
            <a:r>
              <a:rPr lang="ru-RU" sz="2000" dirty="0"/>
              <a:t>,</a:t>
            </a:r>
            <a:r>
              <a:rPr lang="en-US" sz="2000" dirty="0"/>
              <a:t> 74895, 33, 4560 ], [ 33, 4560, 100577, 45 ], [ 100577, 45, 8, 225 ], [ 8, 225, 168, </a:t>
            </a:r>
            <a:r>
              <a:rPr lang="en-US" sz="2000" dirty="0">
                <a:solidFill>
                  <a:srgbClr val="C00000"/>
                </a:solidFill>
              </a:rPr>
              <a:t>1</a:t>
            </a:r>
            <a:r>
              <a:rPr lang="en-US" sz="2000" dirty="0"/>
              <a:t> ]</a:t>
            </a:r>
            <a:r>
              <a:rPr lang="ru-RU" sz="2000" dirty="0"/>
              <a:t> </a:t>
            </a:r>
            <a:r>
              <a:rPr lang="en-US" sz="2000" dirty="0"/>
              <a:t>]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259574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4131</TotalTime>
  <Words>432</Words>
  <Application>Microsoft Office PowerPoint</Application>
  <PresentationFormat>Широкоэкранный</PresentationFormat>
  <Paragraphs>76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Тема Office</vt:lpstr>
      <vt:lpstr>Machine Learning (ML)</vt:lpstr>
      <vt:lpstr>Работа с текстами</vt:lpstr>
      <vt:lpstr>Представление текста</vt:lpstr>
      <vt:lpstr>Представление текста</vt:lpstr>
      <vt:lpstr>Представление текста</vt:lpstr>
      <vt:lpstr>Представление текста</vt:lpstr>
      <vt:lpstr>Представление текста</vt:lpstr>
      <vt:lpstr>Создание выборки xTrain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(ML)</dc:title>
  <dc:creator>Романов Аркадий Борисович</dc:creator>
  <cp:lastModifiedBy>Романов Аркадий Борисович</cp:lastModifiedBy>
  <cp:revision>17</cp:revision>
  <dcterms:created xsi:type="dcterms:W3CDTF">2021-09-14T11:10:05Z</dcterms:created>
  <dcterms:modified xsi:type="dcterms:W3CDTF">2021-11-07T20:21:02Z</dcterms:modified>
</cp:coreProperties>
</file>