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78" r:id="rId4"/>
    <p:sldId id="27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12" autoAdjust="0"/>
    <p:restoredTop sz="94660"/>
  </p:normalViewPr>
  <p:slideViewPr>
    <p:cSldViewPr snapToGrid="0">
      <p:cViewPr varScale="1">
        <p:scale>
          <a:sx n="96" d="100"/>
          <a:sy n="9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8371A-F250-4482-A51E-07C04D5CE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BA072A-E570-44D0-A896-A88E05FE4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30C620-0721-491E-80F2-C5BA009F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D9A62E-6929-4386-A201-26CE9C21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CCF2DF-C990-437C-9F7B-98431762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57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EA6D94-D544-4F0E-B145-94E88F2B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B87D45-C024-47F2-B6A7-4F1850663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87D8D6-738C-4F42-B3E2-FCF10513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9DB954-7A36-4A13-BD23-195F0A55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A4AB5C-27D0-4FBB-BDA5-49E6C3FD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07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75FE2F4-CD1B-4782-95E5-775C5BA12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1B18F8-D958-4D3E-B12C-194788DE6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BB3CA5-4F16-415D-9C8A-0CA95AC0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31C607-F426-48F1-93E6-8DF933EA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2175E3-4F8B-4F35-8511-E18675A8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D674B-2A1E-413B-8C5A-5547889C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B6BD1D-05DC-4AF2-B79A-2B5895DC2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3074F5-74B0-448C-B29A-8A93B8C3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F09E89-70F5-490A-BAEE-27D96FAC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6B3F66-D3DE-4BC9-9CE6-7287B5E4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43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4B781-E946-4E71-9EF1-C4B667E68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A919C1-AA16-4C63-ADA5-3D1AD6BCB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20122E-0A0F-4B57-8838-98A52889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DEAA31-C9B5-47B9-942E-0156372F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77538B-8963-4160-B0EA-07BD5003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24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E68EB-9FD6-42D6-BFC1-D225D1209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17D73C-B75B-4ED7-A992-FF0E71CC9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A31A29-80EB-4F14-8D67-2A7516E6A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B156D8-B443-46A8-B4FE-ED133F2D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7A4FD3-769B-40A4-9F09-B7F20B7E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397A49-8271-447C-8314-FCB9C003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44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2E6F8D-0DBE-490E-AF09-8FC7B116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7D3FDC-9B17-4EBC-8605-DFEB34CF5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AC1CC2-F752-459A-A554-C4E569C52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1B45EE-DF91-4EBF-8CAC-C98741E86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C30DDFE-362F-4F19-880B-68369705D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9DDB7CE-DEFB-4386-B491-377451536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F1A7F59-C429-429D-A721-F4DC17CE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2FB93A5-6261-4FCD-B091-1919A7BC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01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7F342-C028-4BC1-9236-32DFD525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355887-8CAC-4A22-B809-364B5E75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AD5DA2A-DA0A-4A8C-93BF-6563CA32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78DCD0-B78D-406C-B307-4C733876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33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090BCB-435B-4846-A35C-678CE626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285BBE8-0F5E-42C1-8DC1-2BF23BA92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8B1430-4F50-44E8-B401-24DAABD6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66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9719B-C22F-4F90-A65B-FCE8005B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60488-7BBA-448B-BF58-1F7B5076F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F21ADE-7381-4879-A6F7-597F96FB9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C9D24F-B0E5-43F7-BAE3-715B2C4B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085A93-17C7-41BE-A627-A75E120D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191847-A986-447B-B574-E2E4011C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84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A9100F-9A5B-47B2-B76A-F2B79F4B6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44A7CD0-A9A8-40D0-B0D6-CBBD29212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9E9A3D-7968-4FFC-91A4-1D8658C01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6F740F-139C-42CC-9DC3-587AC4C47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D75345-94BD-4FAB-B840-5684EDB9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0B0C45-1C7E-4EAB-AB14-A89F69B1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4572F2-2E99-46DD-A5F4-749974891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6EBDCF-20DB-41CA-BF0F-204CA6C37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96015C-98AC-49E2-B6F8-6ADB75114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A0316-0E7C-40DB-80D2-8AB1DA64FA56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6D4101-75BE-4BD5-A127-317C0EAD5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325CE1-6FB4-4247-83AE-6970D0562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26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D73DE-02B0-4BC6-90F4-6C2A2BC67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84733"/>
          </a:xfrm>
        </p:spPr>
        <p:txBody>
          <a:bodyPr/>
          <a:lstStyle/>
          <a:p>
            <a:r>
              <a:rPr lang="en-US" dirty="0"/>
              <a:t>Machine Learning (ML)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90358E-2452-47D0-9FF2-C7B2B20B1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2021-2022</a:t>
            </a:r>
            <a:endParaRPr lang="ru-RU" dirty="0"/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лекция 1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716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1373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Нейросеть в реальном приложении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2727820" y="3940244"/>
            <a:ext cx="67363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Интеграция в </a:t>
            </a:r>
            <a:r>
              <a:rPr lang="en-US" sz="2400" dirty="0"/>
              <a:t>Production</a:t>
            </a:r>
            <a:endParaRPr lang="ru-RU" sz="2400" dirty="0"/>
          </a:p>
          <a:p>
            <a:pPr algn="ctr"/>
            <a:r>
              <a:rPr lang="en-US" sz="2400" dirty="0"/>
              <a:t>Web-</a:t>
            </a:r>
            <a:r>
              <a:rPr lang="ru-RU" sz="2400" dirty="0"/>
              <a:t>сервис или </a:t>
            </a:r>
            <a:r>
              <a:rPr lang="en-US" sz="2400" dirty="0"/>
              <a:t>Telegram-</a:t>
            </a:r>
            <a:r>
              <a:rPr lang="ru-RU" sz="2400" dirty="0"/>
              <a:t>бот</a:t>
            </a:r>
          </a:p>
        </p:txBody>
      </p:sp>
    </p:spTree>
    <p:extLst>
      <p:ext uri="{BB962C8B-B14F-4D97-AF65-F5344CB8AC3E}">
        <p14:creationId xmlns:p14="http://schemas.microsoft.com/office/powerpoint/2010/main" val="381016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Этапы создания вашего приложения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3A1AD0-4DDF-4536-858F-3BD34F2D36EB}"/>
              </a:ext>
            </a:extLst>
          </p:cNvPr>
          <p:cNvSpPr txBox="1"/>
          <p:nvPr/>
        </p:nvSpPr>
        <p:spPr>
          <a:xfrm>
            <a:off x="1674302" y="2249455"/>
            <a:ext cx="93283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ru-RU" sz="2400" dirty="0"/>
              <a:t>Собрать </a:t>
            </a:r>
            <a:r>
              <a:rPr lang="ru-RU" sz="2400" dirty="0" err="1"/>
              <a:t>датасет</a:t>
            </a:r>
            <a:endParaRPr lang="ru-RU" sz="2400" dirty="0"/>
          </a:p>
          <a:p>
            <a:pPr marL="457200" indent="-457200">
              <a:buAutoNum type="arabicParenR"/>
            </a:pPr>
            <a:r>
              <a:rPr lang="ru-RU" sz="2400" dirty="0"/>
              <a:t>Создать загрузчик </a:t>
            </a:r>
            <a:r>
              <a:rPr lang="ru-RU" sz="2400" dirty="0" err="1"/>
              <a:t>датасета</a:t>
            </a:r>
            <a:r>
              <a:rPr lang="ru-RU" sz="2400" dirty="0"/>
              <a:t> и сформировать </a:t>
            </a:r>
            <a:r>
              <a:rPr lang="en-US" sz="2400" dirty="0" err="1"/>
              <a:t>xTrain</a:t>
            </a:r>
            <a:r>
              <a:rPr lang="en-US" sz="2400" dirty="0"/>
              <a:t>, </a:t>
            </a:r>
            <a:r>
              <a:rPr lang="en-US" sz="2400" dirty="0" err="1"/>
              <a:t>xVal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 err="1"/>
              <a:t>xTest</a:t>
            </a:r>
            <a:endParaRPr lang="en-US" sz="2400" dirty="0"/>
          </a:p>
          <a:p>
            <a:pPr marL="457200" indent="-457200">
              <a:buAutoNum type="arabicParenR"/>
            </a:pPr>
            <a:r>
              <a:rPr lang="ru-RU" sz="2400" dirty="0"/>
              <a:t>Создать нейросеть и обучить её в </a:t>
            </a:r>
            <a:r>
              <a:rPr lang="en-US" sz="2400" dirty="0"/>
              <a:t>Google </a:t>
            </a:r>
            <a:r>
              <a:rPr lang="en-US" sz="2400" dirty="0" err="1"/>
              <a:t>Colab</a:t>
            </a:r>
            <a:endParaRPr lang="en-US" sz="2400" dirty="0"/>
          </a:p>
          <a:p>
            <a:pPr marL="457200" indent="-457200">
              <a:buAutoNum type="arabicParenR"/>
            </a:pPr>
            <a:r>
              <a:rPr lang="ru-RU" sz="2400" dirty="0"/>
              <a:t>Сохранить структуру модели в виде файла</a:t>
            </a:r>
          </a:p>
          <a:p>
            <a:pPr marL="457200" indent="-457200">
              <a:buAutoNum type="arabicParenR"/>
            </a:pPr>
            <a:r>
              <a:rPr lang="ru-RU" sz="2400" dirty="0"/>
              <a:t>Сохранить веса обученной модели в виде файла</a:t>
            </a:r>
          </a:p>
          <a:p>
            <a:pPr marL="457200" indent="-457200">
              <a:buAutoNum type="arabicParenR"/>
            </a:pPr>
            <a:r>
              <a:rPr lang="ru-RU" sz="2400" dirty="0"/>
              <a:t>Создать </a:t>
            </a:r>
            <a:r>
              <a:rPr lang="en-US" sz="2400" dirty="0"/>
              <a:t>backend</a:t>
            </a:r>
            <a:r>
              <a:rPr lang="ru-RU" sz="2400" dirty="0"/>
              <a:t>-часть, где будет осуществляться </a:t>
            </a:r>
            <a:r>
              <a:rPr lang="en-US" sz="2400" dirty="0"/>
              <a:t>predict</a:t>
            </a:r>
            <a:endParaRPr lang="ru-RU" sz="2400" dirty="0"/>
          </a:p>
          <a:p>
            <a:pPr marL="457200" indent="-457200">
              <a:buAutoNum type="arabicParenR"/>
            </a:pPr>
            <a:r>
              <a:rPr lang="ru-RU" sz="2400" dirty="0"/>
              <a:t>Создать </a:t>
            </a:r>
            <a:r>
              <a:rPr lang="en-US" sz="2400" dirty="0"/>
              <a:t>frontend-</a:t>
            </a:r>
            <a:r>
              <a:rPr lang="ru-RU" sz="2400" dirty="0"/>
              <a:t>часть для визуализации работы нейронной сети</a:t>
            </a:r>
          </a:p>
        </p:txBody>
      </p:sp>
    </p:spTree>
    <p:extLst>
      <p:ext uri="{BB962C8B-B14F-4D97-AF65-F5344CB8AC3E}">
        <p14:creationId xmlns:p14="http://schemas.microsoft.com/office/powerpoint/2010/main" val="177367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Frontend                              Backend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DB7644-BBD5-4202-A33D-F7AC2498ECC8}"/>
              </a:ext>
            </a:extLst>
          </p:cNvPr>
          <p:cNvSpPr txBox="1"/>
          <p:nvPr/>
        </p:nvSpPr>
        <p:spPr>
          <a:xfrm>
            <a:off x="838200" y="1895912"/>
            <a:ext cx="46649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/>
              <a:t>Веб-сервис или </a:t>
            </a:r>
            <a:r>
              <a:rPr lang="en-US" dirty="0"/>
              <a:t>Telegram</a:t>
            </a:r>
            <a:r>
              <a:rPr lang="ru-RU" dirty="0"/>
              <a:t>-бот</a:t>
            </a:r>
          </a:p>
          <a:p>
            <a:pPr marL="342900" indent="-342900">
              <a:buAutoNum type="arabicParenR"/>
            </a:pPr>
            <a:r>
              <a:rPr lang="ru-RU" dirty="0"/>
              <a:t>Ввод данных </a:t>
            </a:r>
          </a:p>
          <a:p>
            <a:pPr marL="342900" indent="-342900">
              <a:buAutoNum type="arabicParenR"/>
            </a:pPr>
            <a:r>
              <a:rPr lang="ru-RU" dirty="0"/>
              <a:t>Передача в </a:t>
            </a:r>
            <a:r>
              <a:rPr lang="en-US" dirty="0"/>
              <a:t>backend</a:t>
            </a:r>
          </a:p>
          <a:p>
            <a:pPr marL="342900" indent="-342900">
              <a:buAutoNum type="arabicParenR"/>
            </a:pPr>
            <a:r>
              <a:rPr lang="ru-RU" dirty="0"/>
              <a:t>Отображение результата работы нейросети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AD4EDB-93A7-4636-8A00-973FECC9F041}"/>
              </a:ext>
            </a:extLst>
          </p:cNvPr>
          <p:cNvSpPr txBox="1"/>
          <p:nvPr/>
        </p:nvSpPr>
        <p:spPr>
          <a:xfrm>
            <a:off x="6688824" y="1895911"/>
            <a:ext cx="46649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/>
              <a:t>Загрузка модели, загрузка весов</a:t>
            </a:r>
          </a:p>
          <a:p>
            <a:pPr marL="342900" indent="-342900">
              <a:buAutoNum type="arabicParenR"/>
            </a:pPr>
            <a:r>
              <a:rPr lang="ru-RU" dirty="0"/>
              <a:t>Получение данных для </a:t>
            </a:r>
            <a:r>
              <a:rPr lang="ru-RU" dirty="0" err="1"/>
              <a:t>предикта</a:t>
            </a:r>
            <a:r>
              <a:rPr lang="ru-RU" dirty="0"/>
              <a:t> от </a:t>
            </a:r>
            <a:r>
              <a:rPr lang="en-US" dirty="0"/>
              <a:t>frontend-</a:t>
            </a:r>
            <a:r>
              <a:rPr lang="ru-RU" dirty="0"/>
              <a:t>части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Predict </a:t>
            </a:r>
            <a:r>
              <a:rPr lang="ru-RU" dirty="0"/>
              <a:t>от нейросети и передача результата во </a:t>
            </a:r>
            <a:r>
              <a:rPr lang="en-US" dirty="0"/>
              <a:t>frontend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48EDD0-684E-4B10-A1A8-4ADF272EC37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688" y="3671373"/>
            <a:ext cx="1111541" cy="111154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C3C3B1D-583E-48A2-AD42-D1BA98B2FF6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71373"/>
            <a:ext cx="1111542" cy="111154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8C02FA5-170F-4F2C-A97D-28166298E0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99" y="3671373"/>
            <a:ext cx="1111541" cy="111154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886A569-291B-4FC1-9B14-314A982132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929" y="3671373"/>
            <a:ext cx="1111542" cy="111154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1097948-400F-4840-B919-0876BE91980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905" y="3671373"/>
            <a:ext cx="865495" cy="111154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A9F3F57-3C66-4FBD-8A88-FCE5C25B8AF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47" y="5153696"/>
            <a:ext cx="1111542" cy="111154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28CB46F-C508-42BC-912E-009412FF0C2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824" y="4883583"/>
            <a:ext cx="3724166" cy="121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017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5144</TotalTime>
  <Words>110</Words>
  <Application>Microsoft Office PowerPoint</Application>
  <PresentationFormat>Широкоэкранный</PresentationFormat>
  <Paragraphs>23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Machine Learning (ML)</vt:lpstr>
      <vt:lpstr>Нейросеть в реальном приложении</vt:lpstr>
      <vt:lpstr>Этапы создания вашего приложения</vt:lpstr>
      <vt:lpstr>Frontend                              Backend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(ML)</dc:title>
  <dc:creator>Романов Аркадий Борисович</dc:creator>
  <cp:lastModifiedBy>Kolonin</cp:lastModifiedBy>
  <cp:revision>41</cp:revision>
  <dcterms:created xsi:type="dcterms:W3CDTF">2021-09-14T11:10:05Z</dcterms:created>
  <dcterms:modified xsi:type="dcterms:W3CDTF">2021-12-14T05:17:21Z</dcterms:modified>
</cp:coreProperties>
</file>