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6FA7-70D4-464F-B865-BC3FAB4D50A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6B2A-9AD6-41E8-A836-8A5DB00E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76" b="11520"/>
          <a:stretch/>
        </p:blipFill>
        <p:spPr>
          <a:xfrm>
            <a:off x="8821629" y="824769"/>
            <a:ext cx="3358938" cy="4913492"/>
          </a:xfrm>
          <a:prstGeom prst="rect">
            <a:avLst/>
          </a:prstGeom>
        </p:spPr>
      </p:pic>
      <p:sp>
        <p:nvSpPr>
          <p:cNvPr id="5" name="Teardrop 4"/>
          <p:cNvSpPr/>
          <p:nvPr/>
        </p:nvSpPr>
        <p:spPr>
          <a:xfrm rot="10288011">
            <a:off x="2686841" y="3592114"/>
            <a:ext cx="397041" cy="397041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ardrop 5"/>
          <p:cNvSpPr/>
          <p:nvPr/>
        </p:nvSpPr>
        <p:spPr>
          <a:xfrm rot="13988278">
            <a:off x="2901836" y="3971394"/>
            <a:ext cx="397041" cy="397041"/>
          </a:xfrm>
          <a:prstGeom prst="teardrop">
            <a:avLst>
              <a:gd name="adj" fmla="val 200000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ardrop 6"/>
          <p:cNvSpPr/>
          <p:nvPr/>
        </p:nvSpPr>
        <p:spPr>
          <a:xfrm rot="13988278">
            <a:off x="6175132" y="2952957"/>
            <a:ext cx="397041" cy="397041"/>
          </a:xfrm>
          <a:prstGeom prst="teardrop">
            <a:avLst>
              <a:gd name="adj" fmla="val 200000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ardrop 7"/>
          <p:cNvSpPr/>
          <p:nvPr/>
        </p:nvSpPr>
        <p:spPr>
          <a:xfrm rot="10288011">
            <a:off x="5894390" y="2596015"/>
            <a:ext cx="397041" cy="397041"/>
          </a:xfrm>
          <a:prstGeom prst="teardrop">
            <a:avLst>
              <a:gd name="adj" fmla="val 200000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 rot="7097184">
            <a:off x="5296686" y="3299651"/>
            <a:ext cx="1434429" cy="1237546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BBB59">
              <a:lumMod val="50000"/>
            </a:srgbClr>
          </a:solidFill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rot="17218098">
            <a:off x="4808065" y="1621371"/>
            <a:ext cx="1434429" cy="1237546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BBB59">
              <a:lumMod val="50000"/>
            </a:srgbClr>
          </a:solidFill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2698657">
            <a:off x="6379416" y="2428923"/>
            <a:ext cx="810030" cy="810030"/>
          </a:xfrm>
          <a:prstGeom prst="teardrop">
            <a:avLst>
              <a:gd name="adj" fmla="val 200000"/>
            </a:avLst>
          </a:prstGeom>
          <a:solidFill>
            <a:srgbClr val="9BBB59">
              <a:lumMod val="50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531250" y="2993629"/>
            <a:ext cx="3646184" cy="1203896"/>
          </a:xfrm>
          <a:custGeom>
            <a:avLst/>
            <a:gdLst>
              <a:gd name="connsiteX0" fmla="*/ 0 w 5704114"/>
              <a:gd name="connsiteY0" fmla="*/ 3439886 h 3439886"/>
              <a:gd name="connsiteX1" fmla="*/ 370114 w 5704114"/>
              <a:gd name="connsiteY1" fmla="*/ 2830286 h 3439886"/>
              <a:gd name="connsiteX2" fmla="*/ 1349829 w 5704114"/>
              <a:gd name="connsiteY2" fmla="*/ 1926771 h 3439886"/>
              <a:gd name="connsiteX3" fmla="*/ 3635829 w 5704114"/>
              <a:gd name="connsiteY3" fmla="*/ 609600 h 3439886"/>
              <a:gd name="connsiteX4" fmla="*/ 5704114 w 5704114"/>
              <a:gd name="connsiteY4" fmla="*/ 0 h 3439886"/>
              <a:gd name="connsiteX0" fmla="*/ 0 w 6551456"/>
              <a:gd name="connsiteY0" fmla="*/ 5213985 h 5213985"/>
              <a:gd name="connsiteX1" fmla="*/ 1217456 w 6551456"/>
              <a:gd name="connsiteY1" fmla="*/ 2830286 h 5213985"/>
              <a:gd name="connsiteX2" fmla="*/ 2197171 w 6551456"/>
              <a:gd name="connsiteY2" fmla="*/ 1926771 h 5213985"/>
              <a:gd name="connsiteX3" fmla="*/ 4483171 w 6551456"/>
              <a:gd name="connsiteY3" fmla="*/ 609600 h 5213985"/>
              <a:gd name="connsiteX4" fmla="*/ 6551456 w 6551456"/>
              <a:gd name="connsiteY4" fmla="*/ 0 h 5213985"/>
              <a:gd name="connsiteX0" fmla="*/ 0 w 5334000"/>
              <a:gd name="connsiteY0" fmla="*/ 2830286 h 2830287"/>
              <a:gd name="connsiteX1" fmla="*/ 979715 w 5334000"/>
              <a:gd name="connsiteY1" fmla="*/ 1926771 h 2830287"/>
              <a:gd name="connsiteX2" fmla="*/ 3265715 w 5334000"/>
              <a:gd name="connsiteY2" fmla="*/ 609600 h 2830287"/>
              <a:gd name="connsiteX3" fmla="*/ 5334000 w 5334000"/>
              <a:gd name="connsiteY3" fmla="*/ 0 h 2830287"/>
              <a:gd name="connsiteX0" fmla="*/ 0 w 4992534"/>
              <a:gd name="connsiteY0" fmla="*/ 2359607 h 2359607"/>
              <a:gd name="connsiteX1" fmla="*/ 638249 w 4992534"/>
              <a:gd name="connsiteY1" fmla="*/ 1926771 h 2359607"/>
              <a:gd name="connsiteX2" fmla="*/ 2924249 w 4992534"/>
              <a:gd name="connsiteY2" fmla="*/ 609600 h 2359607"/>
              <a:gd name="connsiteX3" fmla="*/ 4992534 w 4992534"/>
              <a:gd name="connsiteY3" fmla="*/ 0 h 2359607"/>
              <a:gd name="connsiteX0" fmla="*/ 0 w 4992534"/>
              <a:gd name="connsiteY0" fmla="*/ 2359607 h 2359607"/>
              <a:gd name="connsiteX1" fmla="*/ 638249 w 4992534"/>
              <a:gd name="connsiteY1" fmla="*/ 1926771 h 2359607"/>
              <a:gd name="connsiteX2" fmla="*/ 2924249 w 4992534"/>
              <a:gd name="connsiteY2" fmla="*/ 609600 h 2359607"/>
              <a:gd name="connsiteX3" fmla="*/ 4992534 w 4992534"/>
              <a:gd name="connsiteY3" fmla="*/ 0 h 23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2534" h="2359607">
                <a:moveTo>
                  <a:pt x="0" y="2359607"/>
                </a:moveTo>
                <a:cubicBezTo>
                  <a:pt x="454722" y="1920357"/>
                  <a:pt x="150874" y="2218439"/>
                  <a:pt x="638249" y="1926771"/>
                </a:cubicBezTo>
                <a:cubicBezTo>
                  <a:pt x="1125624" y="1635103"/>
                  <a:pt x="2198535" y="930729"/>
                  <a:pt x="2924249" y="609600"/>
                </a:cubicBezTo>
                <a:cubicBezTo>
                  <a:pt x="3649963" y="288471"/>
                  <a:pt x="4992534" y="0"/>
                  <a:pt x="4992534" y="0"/>
                </a:cubicBezTo>
              </a:path>
            </a:pathLst>
          </a:custGeom>
          <a:noFill/>
          <a:ln w="76200" cap="flat" cmpd="sng" algn="ctr">
            <a:solidFill>
              <a:srgbClr val="9BBB59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850980" y="2575283"/>
            <a:ext cx="2160081" cy="28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4" name="Straight Arrow Connector 13"/>
          <p:cNvCxnSpPr/>
          <p:nvPr/>
        </p:nvCxnSpPr>
        <p:spPr>
          <a:xfrm rot="16200000" flipH="1">
            <a:off x="3876056" y="2716186"/>
            <a:ext cx="810030" cy="54002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16548" y="4843220"/>
            <a:ext cx="216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 err="1" smtClean="0">
                <a:solidFill>
                  <a:prstClr val="black"/>
                </a:solidFill>
              </a:rPr>
              <a:t>metamer</a:t>
            </a:r>
            <a:endParaRPr lang="en-US" sz="3600" kern="0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551586" y="1573651"/>
            <a:ext cx="2160081" cy="28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7" name="Straight Arrow Connector 16"/>
          <p:cNvCxnSpPr/>
          <p:nvPr/>
        </p:nvCxnSpPr>
        <p:spPr>
          <a:xfrm rot="16200000" flipH="1">
            <a:off x="4677545" y="1607771"/>
            <a:ext cx="461704" cy="39346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2551586" y="968554"/>
            <a:ext cx="2160081" cy="65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kern="0" dirty="0">
                <a:solidFill>
                  <a:prstClr val="black"/>
                </a:solidFill>
              </a:rPr>
              <a:t>leaf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543529" y="5083355"/>
            <a:ext cx="1046672" cy="9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0" name="Straight Arrow Connector 19"/>
          <p:cNvCxnSpPr/>
          <p:nvPr/>
        </p:nvCxnSpPr>
        <p:spPr>
          <a:xfrm rot="16200000" flipV="1">
            <a:off x="6283083" y="3822907"/>
            <a:ext cx="1855355" cy="66554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7517049" y="4492626"/>
            <a:ext cx="1321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black"/>
                </a:solidFill>
              </a:rPr>
              <a:t>apical</a:t>
            </a:r>
          </a:p>
          <a:p>
            <a:pPr algn="ctr">
              <a:defRPr/>
            </a:pPr>
            <a:r>
              <a:rPr lang="en-US" sz="3600" kern="0" dirty="0">
                <a:solidFill>
                  <a:prstClr val="black"/>
                </a:solidFill>
              </a:rPr>
              <a:t>bud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552930" y="1425755"/>
            <a:ext cx="2160081" cy="28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 rot="5400000">
            <a:off x="5782069" y="1864025"/>
            <a:ext cx="1199694" cy="34202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6552930" y="816155"/>
            <a:ext cx="216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>
                <a:solidFill>
                  <a:prstClr val="black"/>
                </a:solidFill>
              </a:rPr>
              <a:t>lateral</a:t>
            </a:r>
          </a:p>
          <a:p>
            <a:pPr algn="ctr">
              <a:defRPr/>
            </a:pPr>
            <a:r>
              <a:rPr lang="en-US" sz="3600" kern="0" dirty="0">
                <a:solidFill>
                  <a:prstClr val="black"/>
                </a:solidFill>
              </a:rPr>
              <a:t>buds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rot="10800000" flipV="1">
            <a:off x="6347281" y="1416319"/>
            <a:ext cx="205648" cy="180426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6" name="Freeform 10"/>
          <p:cNvSpPr>
            <a:spLocks/>
          </p:cNvSpPr>
          <p:nvPr/>
        </p:nvSpPr>
        <p:spPr bwMode="auto">
          <a:xfrm rot="5747905">
            <a:off x="2387058" y="4298123"/>
            <a:ext cx="1434429" cy="1237546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rgbClr val="9BBB59">
              <a:lumMod val="50000"/>
            </a:srgbClr>
          </a:solidFill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 rot="15868819">
            <a:off x="1351888" y="2917598"/>
            <a:ext cx="1434429" cy="1237546"/>
          </a:xfrm>
          <a:custGeom>
            <a:avLst/>
            <a:gdLst/>
            <a:ahLst/>
            <a:cxnLst>
              <a:cxn ang="0">
                <a:pos x="88" y="188"/>
              </a:cxn>
              <a:cxn ang="0">
                <a:pos x="102" y="174"/>
              </a:cxn>
              <a:cxn ang="0">
                <a:pos x="116" y="176"/>
              </a:cxn>
              <a:cxn ang="0">
                <a:pos x="122" y="194"/>
              </a:cxn>
              <a:cxn ang="0">
                <a:pos x="136" y="232"/>
              </a:cxn>
              <a:cxn ang="0">
                <a:pos x="198" y="202"/>
              </a:cxn>
              <a:cxn ang="0">
                <a:pos x="210" y="124"/>
              </a:cxn>
              <a:cxn ang="0">
                <a:pos x="224" y="110"/>
              </a:cxn>
              <a:cxn ang="0">
                <a:pos x="236" y="112"/>
              </a:cxn>
              <a:cxn ang="0">
                <a:pos x="244" y="130"/>
              </a:cxn>
              <a:cxn ang="0">
                <a:pos x="286" y="170"/>
              </a:cxn>
              <a:cxn ang="0">
                <a:pos x="354" y="148"/>
              </a:cxn>
              <a:cxn ang="0">
                <a:pos x="390" y="128"/>
              </a:cxn>
              <a:cxn ang="0">
                <a:pos x="410" y="106"/>
              </a:cxn>
              <a:cxn ang="0">
                <a:pos x="416" y="102"/>
              </a:cxn>
              <a:cxn ang="0">
                <a:pos x="436" y="102"/>
              </a:cxn>
              <a:cxn ang="0">
                <a:pos x="442" y="112"/>
              </a:cxn>
              <a:cxn ang="0">
                <a:pos x="440" y="126"/>
              </a:cxn>
              <a:cxn ang="0">
                <a:pos x="404" y="160"/>
              </a:cxn>
              <a:cxn ang="0">
                <a:pos x="348" y="188"/>
              </a:cxn>
              <a:cxn ang="0">
                <a:pos x="358" y="232"/>
              </a:cxn>
              <a:cxn ang="0">
                <a:pos x="368" y="240"/>
              </a:cxn>
              <a:cxn ang="0">
                <a:pos x="370" y="252"/>
              </a:cxn>
              <a:cxn ang="0">
                <a:pos x="360" y="264"/>
              </a:cxn>
              <a:cxn ang="0">
                <a:pos x="350" y="264"/>
              </a:cxn>
              <a:cxn ang="0">
                <a:pos x="194" y="240"/>
              </a:cxn>
              <a:cxn ang="0">
                <a:pos x="146" y="266"/>
              </a:cxn>
              <a:cxn ang="0">
                <a:pos x="266" y="344"/>
              </a:cxn>
              <a:cxn ang="0">
                <a:pos x="276" y="360"/>
              </a:cxn>
              <a:cxn ang="0">
                <a:pos x="272" y="372"/>
              </a:cxn>
              <a:cxn ang="0">
                <a:pos x="258" y="378"/>
              </a:cxn>
              <a:cxn ang="0">
                <a:pos x="90" y="308"/>
              </a:cxn>
              <a:cxn ang="0">
                <a:pos x="62" y="340"/>
              </a:cxn>
              <a:cxn ang="0">
                <a:pos x="34" y="386"/>
              </a:cxn>
              <a:cxn ang="0">
                <a:pos x="16" y="432"/>
              </a:cxn>
              <a:cxn ang="0">
                <a:pos x="152" y="440"/>
              </a:cxn>
              <a:cxn ang="0">
                <a:pos x="158" y="440"/>
              </a:cxn>
              <a:cxn ang="0">
                <a:pos x="238" y="426"/>
              </a:cxn>
              <a:cxn ang="0">
                <a:pos x="334" y="380"/>
              </a:cxn>
              <a:cxn ang="0">
                <a:pos x="402" y="326"/>
              </a:cxn>
              <a:cxn ang="0">
                <a:pos x="456" y="254"/>
              </a:cxn>
              <a:cxn ang="0">
                <a:pos x="488" y="174"/>
              </a:cxn>
              <a:cxn ang="0">
                <a:pos x="506" y="74"/>
              </a:cxn>
              <a:cxn ang="0">
                <a:pos x="510" y="0"/>
              </a:cxn>
              <a:cxn ang="0">
                <a:pos x="494" y="22"/>
              </a:cxn>
              <a:cxn ang="0">
                <a:pos x="450" y="50"/>
              </a:cxn>
              <a:cxn ang="0">
                <a:pos x="412" y="64"/>
              </a:cxn>
              <a:cxn ang="0">
                <a:pos x="354" y="68"/>
              </a:cxn>
              <a:cxn ang="0">
                <a:pos x="280" y="66"/>
              </a:cxn>
              <a:cxn ang="0">
                <a:pos x="222" y="68"/>
              </a:cxn>
              <a:cxn ang="0">
                <a:pos x="140" y="84"/>
              </a:cxn>
              <a:cxn ang="0">
                <a:pos x="82" y="118"/>
              </a:cxn>
              <a:cxn ang="0">
                <a:pos x="60" y="140"/>
              </a:cxn>
              <a:cxn ang="0">
                <a:pos x="32" y="186"/>
              </a:cxn>
              <a:cxn ang="0">
                <a:pos x="6" y="284"/>
              </a:cxn>
              <a:cxn ang="0">
                <a:pos x="2" y="372"/>
              </a:cxn>
              <a:cxn ang="0">
                <a:pos x="30" y="324"/>
              </a:cxn>
              <a:cxn ang="0">
                <a:pos x="74" y="276"/>
              </a:cxn>
            </a:cxnLst>
            <a:rect l="0" t="0" r="r" b="b"/>
            <a:pathLst>
              <a:path w="510" h="440">
                <a:moveTo>
                  <a:pt x="74" y="276"/>
                </a:moveTo>
                <a:lnTo>
                  <a:pt x="88" y="188"/>
                </a:lnTo>
                <a:lnTo>
                  <a:pt x="88" y="188"/>
                </a:lnTo>
                <a:lnTo>
                  <a:pt x="92" y="182"/>
                </a:lnTo>
                <a:lnTo>
                  <a:pt x="96" y="178"/>
                </a:lnTo>
                <a:lnTo>
                  <a:pt x="102" y="174"/>
                </a:lnTo>
                <a:lnTo>
                  <a:pt x="108" y="174"/>
                </a:lnTo>
                <a:lnTo>
                  <a:pt x="108" y="174"/>
                </a:lnTo>
                <a:lnTo>
                  <a:pt x="116" y="176"/>
                </a:lnTo>
                <a:lnTo>
                  <a:pt x="120" y="182"/>
                </a:lnTo>
                <a:lnTo>
                  <a:pt x="122" y="188"/>
                </a:lnTo>
                <a:lnTo>
                  <a:pt x="122" y="194"/>
                </a:lnTo>
                <a:lnTo>
                  <a:pt x="114" y="244"/>
                </a:lnTo>
                <a:lnTo>
                  <a:pt x="114" y="244"/>
                </a:lnTo>
                <a:lnTo>
                  <a:pt x="136" y="232"/>
                </a:lnTo>
                <a:lnTo>
                  <a:pt x="158" y="218"/>
                </a:lnTo>
                <a:lnTo>
                  <a:pt x="158" y="218"/>
                </a:lnTo>
                <a:lnTo>
                  <a:pt x="198" y="202"/>
                </a:lnTo>
                <a:lnTo>
                  <a:pt x="210" y="124"/>
                </a:lnTo>
                <a:lnTo>
                  <a:pt x="210" y="124"/>
                </a:lnTo>
                <a:lnTo>
                  <a:pt x="210" y="124"/>
                </a:lnTo>
                <a:lnTo>
                  <a:pt x="212" y="118"/>
                </a:lnTo>
                <a:lnTo>
                  <a:pt x="218" y="114"/>
                </a:lnTo>
                <a:lnTo>
                  <a:pt x="224" y="110"/>
                </a:lnTo>
                <a:lnTo>
                  <a:pt x="230" y="110"/>
                </a:lnTo>
                <a:lnTo>
                  <a:pt x="230" y="110"/>
                </a:lnTo>
                <a:lnTo>
                  <a:pt x="236" y="112"/>
                </a:lnTo>
                <a:lnTo>
                  <a:pt x="242" y="118"/>
                </a:lnTo>
                <a:lnTo>
                  <a:pt x="244" y="124"/>
                </a:lnTo>
                <a:lnTo>
                  <a:pt x="244" y="130"/>
                </a:lnTo>
                <a:lnTo>
                  <a:pt x="234" y="188"/>
                </a:lnTo>
                <a:lnTo>
                  <a:pt x="234" y="188"/>
                </a:lnTo>
                <a:lnTo>
                  <a:pt x="286" y="170"/>
                </a:lnTo>
                <a:lnTo>
                  <a:pt x="336" y="154"/>
                </a:lnTo>
                <a:lnTo>
                  <a:pt x="336" y="154"/>
                </a:lnTo>
                <a:lnTo>
                  <a:pt x="354" y="148"/>
                </a:lnTo>
                <a:lnTo>
                  <a:pt x="368" y="142"/>
                </a:lnTo>
                <a:lnTo>
                  <a:pt x="380" y="134"/>
                </a:lnTo>
                <a:lnTo>
                  <a:pt x="390" y="128"/>
                </a:lnTo>
                <a:lnTo>
                  <a:pt x="404" y="114"/>
                </a:lnTo>
                <a:lnTo>
                  <a:pt x="410" y="106"/>
                </a:lnTo>
                <a:lnTo>
                  <a:pt x="410" y="106"/>
                </a:lnTo>
                <a:lnTo>
                  <a:pt x="412" y="106"/>
                </a:lnTo>
                <a:lnTo>
                  <a:pt x="412" y="106"/>
                </a:lnTo>
                <a:lnTo>
                  <a:pt x="416" y="102"/>
                </a:lnTo>
                <a:lnTo>
                  <a:pt x="422" y="98"/>
                </a:lnTo>
                <a:lnTo>
                  <a:pt x="430" y="98"/>
                </a:lnTo>
                <a:lnTo>
                  <a:pt x="436" y="102"/>
                </a:lnTo>
                <a:lnTo>
                  <a:pt x="436" y="102"/>
                </a:lnTo>
                <a:lnTo>
                  <a:pt x="440" y="106"/>
                </a:lnTo>
                <a:lnTo>
                  <a:pt x="442" y="112"/>
                </a:lnTo>
                <a:lnTo>
                  <a:pt x="442" y="120"/>
                </a:lnTo>
                <a:lnTo>
                  <a:pt x="440" y="126"/>
                </a:lnTo>
                <a:lnTo>
                  <a:pt x="440" y="126"/>
                </a:lnTo>
                <a:lnTo>
                  <a:pt x="434" y="134"/>
                </a:lnTo>
                <a:lnTo>
                  <a:pt x="416" y="150"/>
                </a:lnTo>
                <a:lnTo>
                  <a:pt x="404" y="160"/>
                </a:lnTo>
                <a:lnTo>
                  <a:pt x="388" y="170"/>
                </a:lnTo>
                <a:lnTo>
                  <a:pt x="370" y="180"/>
                </a:lnTo>
                <a:lnTo>
                  <a:pt x="348" y="188"/>
                </a:lnTo>
                <a:lnTo>
                  <a:pt x="348" y="188"/>
                </a:lnTo>
                <a:lnTo>
                  <a:pt x="274" y="210"/>
                </a:lnTo>
                <a:lnTo>
                  <a:pt x="358" y="232"/>
                </a:lnTo>
                <a:lnTo>
                  <a:pt x="358" y="232"/>
                </a:lnTo>
                <a:lnTo>
                  <a:pt x="364" y="234"/>
                </a:lnTo>
                <a:lnTo>
                  <a:pt x="368" y="240"/>
                </a:lnTo>
                <a:lnTo>
                  <a:pt x="370" y="246"/>
                </a:lnTo>
                <a:lnTo>
                  <a:pt x="370" y="252"/>
                </a:lnTo>
                <a:lnTo>
                  <a:pt x="370" y="252"/>
                </a:lnTo>
                <a:lnTo>
                  <a:pt x="368" y="258"/>
                </a:lnTo>
                <a:lnTo>
                  <a:pt x="364" y="262"/>
                </a:lnTo>
                <a:lnTo>
                  <a:pt x="360" y="264"/>
                </a:lnTo>
                <a:lnTo>
                  <a:pt x="354" y="266"/>
                </a:lnTo>
                <a:lnTo>
                  <a:pt x="354" y="266"/>
                </a:lnTo>
                <a:lnTo>
                  <a:pt x="350" y="264"/>
                </a:lnTo>
                <a:lnTo>
                  <a:pt x="214" y="232"/>
                </a:lnTo>
                <a:lnTo>
                  <a:pt x="214" y="232"/>
                </a:lnTo>
                <a:lnTo>
                  <a:pt x="194" y="240"/>
                </a:lnTo>
                <a:lnTo>
                  <a:pt x="174" y="250"/>
                </a:lnTo>
                <a:lnTo>
                  <a:pt x="174" y="250"/>
                </a:lnTo>
                <a:lnTo>
                  <a:pt x="146" y="266"/>
                </a:lnTo>
                <a:lnTo>
                  <a:pt x="120" y="282"/>
                </a:lnTo>
                <a:lnTo>
                  <a:pt x="266" y="344"/>
                </a:lnTo>
                <a:lnTo>
                  <a:pt x="266" y="344"/>
                </a:lnTo>
                <a:lnTo>
                  <a:pt x="272" y="348"/>
                </a:lnTo>
                <a:lnTo>
                  <a:pt x="274" y="354"/>
                </a:lnTo>
                <a:lnTo>
                  <a:pt x="276" y="360"/>
                </a:lnTo>
                <a:lnTo>
                  <a:pt x="274" y="368"/>
                </a:lnTo>
                <a:lnTo>
                  <a:pt x="274" y="368"/>
                </a:lnTo>
                <a:lnTo>
                  <a:pt x="272" y="372"/>
                </a:lnTo>
                <a:lnTo>
                  <a:pt x="268" y="374"/>
                </a:lnTo>
                <a:lnTo>
                  <a:pt x="264" y="376"/>
                </a:lnTo>
                <a:lnTo>
                  <a:pt x="258" y="378"/>
                </a:lnTo>
                <a:lnTo>
                  <a:pt x="258" y="378"/>
                </a:lnTo>
                <a:lnTo>
                  <a:pt x="252" y="376"/>
                </a:lnTo>
                <a:lnTo>
                  <a:pt x="90" y="308"/>
                </a:lnTo>
                <a:lnTo>
                  <a:pt x="90" y="308"/>
                </a:lnTo>
                <a:lnTo>
                  <a:pt x="76" y="324"/>
                </a:lnTo>
                <a:lnTo>
                  <a:pt x="62" y="340"/>
                </a:lnTo>
                <a:lnTo>
                  <a:pt x="50" y="354"/>
                </a:lnTo>
                <a:lnTo>
                  <a:pt x="42" y="370"/>
                </a:lnTo>
                <a:lnTo>
                  <a:pt x="34" y="386"/>
                </a:lnTo>
                <a:lnTo>
                  <a:pt x="26" y="402"/>
                </a:lnTo>
                <a:lnTo>
                  <a:pt x="16" y="432"/>
                </a:lnTo>
                <a:lnTo>
                  <a:pt x="16" y="432"/>
                </a:lnTo>
                <a:lnTo>
                  <a:pt x="80" y="436"/>
                </a:lnTo>
                <a:lnTo>
                  <a:pt x="118" y="440"/>
                </a:lnTo>
                <a:lnTo>
                  <a:pt x="152" y="440"/>
                </a:lnTo>
                <a:lnTo>
                  <a:pt x="152" y="440"/>
                </a:lnTo>
                <a:lnTo>
                  <a:pt x="158" y="440"/>
                </a:lnTo>
                <a:lnTo>
                  <a:pt x="158" y="440"/>
                </a:lnTo>
                <a:lnTo>
                  <a:pt x="182" y="438"/>
                </a:lnTo>
                <a:lnTo>
                  <a:pt x="210" y="434"/>
                </a:lnTo>
                <a:lnTo>
                  <a:pt x="238" y="426"/>
                </a:lnTo>
                <a:lnTo>
                  <a:pt x="270" y="416"/>
                </a:lnTo>
                <a:lnTo>
                  <a:pt x="302" y="400"/>
                </a:lnTo>
                <a:lnTo>
                  <a:pt x="334" y="380"/>
                </a:lnTo>
                <a:lnTo>
                  <a:pt x="368" y="356"/>
                </a:lnTo>
                <a:lnTo>
                  <a:pt x="402" y="326"/>
                </a:lnTo>
                <a:lnTo>
                  <a:pt x="402" y="326"/>
                </a:lnTo>
                <a:lnTo>
                  <a:pt x="424" y="304"/>
                </a:lnTo>
                <a:lnTo>
                  <a:pt x="442" y="280"/>
                </a:lnTo>
                <a:lnTo>
                  <a:pt x="456" y="254"/>
                </a:lnTo>
                <a:lnTo>
                  <a:pt x="470" y="228"/>
                </a:lnTo>
                <a:lnTo>
                  <a:pt x="480" y="200"/>
                </a:lnTo>
                <a:lnTo>
                  <a:pt x="488" y="174"/>
                </a:lnTo>
                <a:lnTo>
                  <a:pt x="496" y="148"/>
                </a:lnTo>
                <a:lnTo>
                  <a:pt x="500" y="122"/>
                </a:lnTo>
                <a:lnTo>
                  <a:pt x="506" y="74"/>
                </a:lnTo>
                <a:lnTo>
                  <a:pt x="510" y="36"/>
                </a:lnTo>
                <a:lnTo>
                  <a:pt x="510" y="0"/>
                </a:lnTo>
                <a:lnTo>
                  <a:pt x="510" y="0"/>
                </a:lnTo>
                <a:lnTo>
                  <a:pt x="506" y="6"/>
                </a:lnTo>
                <a:lnTo>
                  <a:pt x="502" y="12"/>
                </a:lnTo>
                <a:lnTo>
                  <a:pt x="494" y="22"/>
                </a:lnTo>
                <a:lnTo>
                  <a:pt x="484" y="30"/>
                </a:lnTo>
                <a:lnTo>
                  <a:pt x="470" y="40"/>
                </a:lnTo>
                <a:lnTo>
                  <a:pt x="450" y="50"/>
                </a:lnTo>
                <a:lnTo>
                  <a:pt x="426" y="60"/>
                </a:lnTo>
                <a:lnTo>
                  <a:pt x="426" y="60"/>
                </a:lnTo>
                <a:lnTo>
                  <a:pt x="412" y="64"/>
                </a:lnTo>
                <a:lnTo>
                  <a:pt x="394" y="66"/>
                </a:lnTo>
                <a:lnTo>
                  <a:pt x="354" y="68"/>
                </a:lnTo>
                <a:lnTo>
                  <a:pt x="354" y="68"/>
                </a:lnTo>
                <a:lnTo>
                  <a:pt x="318" y="68"/>
                </a:lnTo>
                <a:lnTo>
                  <a:pt x="318" y="68"/>
                </a:lnTo>
                <a:lnTo>
                  <a:pt x="280" y="66"/>
                </a:lnTo>
                <a:lnTo>
                  <a:pt x="280" y="66"/>
                </a:lnTo>
                <a:lnTo>
                  <a:pt x="252" y="68"/>
                </a:lnTo>
                <a:lnTo>
                  <a:pt x="222" y="68"/>
                </a:lnTo>
                <a:lnTo>
                  <a:pt x="194" y="72"/>
                </a:lnTo>
                <a:lnTo>
                  <a:pt x="166" y="76"/>
                </a:lnTo>
                <a:lnTo>
                  <a:pt x="140" y="84"/>
                </a:lnTo>
                <a:lnTo>
                  <a:pt x="114" y="96"/>
                </a:lnTo>
                <a:lnTo>
                  <a:pt x="92" y="110"/>
                </a:lnTo>
                <a:lnTo>
                  <a:pt x="82" y="118"/>
                </a:lnTo>
                <a:lnTo>
                  <a:pt x="72" y="128"/>
                </a:lnTo>
                <a:lnTo>
                  <a:pt x="72" y="128"/>
                </a:lnTo>
                <a:lnTo>
                  <a:pt x="60" y="140"/>
                </a:lnTo>
                <a:lnTo>
                  <a:pt x="50" y="154"/>
                </a:lnTo>
                <a:lnTo>
                  <a:pt x="40" y="170"/>
                </a:lnTo>
                <a:lnTo>
                  <a:pt x="32" y="186"/>
                </a:lnTo>
                <a:lnTo>
                  <a:pt x="20" y="218"/>
                </a:lnTo>
                <a:lnTo>
                  <a:pt x="12" y="250"/>
                </a:lnTo>
                <a:lnTo>
                  <a:pt x="6" y="284"/>
                </a:lnTo>
                <a:lnTo>
                  <a:pt x="2" y="316"/>
                </a:lnTo>
                <a:lnTo>
                  <a:pt x="0" y="346"/>
                </a:lnTo>
                <a:lnTo>
                  <a:pt x="2" y="372"/>
                </a:lnTo>
                <a:lnTo>
                  <a:pt x="2" y="372"/>
                </a:lnTo>
                <a:lnTo>
                  <a:pt x="14" y="348"/>
                </a:lnTo>
                <a:lnTo>
                  <a:pt x="30" y="324"/>
                </a:lnTo>
                <a:lnTo>
                  <a:pt x="50" y="300"/>
                </a:lnTo>
                <a:lnTo>
                  <a:pt x="74" y="276"/>
                </a:lnTo>
                <a:lnTo>
                  <a:pt x="74" y="27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201248" y="4197590"/>
            <a:ext cx="1353507" cy="468042"/>
          </a:xfrm>
          <a:custGeom>
            <a:avLst/>
            <a:gdLst>
              <a:gd name="connsiteX0" fmla="*/ 0 w 5704114"/>
              <a:gd name="connsiteY0" fmla="*/ 3439886 h 3439886"/>
              <a:gd name="connsiteX1" fmla="*/ 370114 w 5704114"/>
              <a:gd name="connsiteY1" fmla="*/ 2830286 h 3439886"/>
              <a:gd name="connsiteX2" fmla="*/ 1349829 w 5704114"/>
              <a:gd name="connsiteY2" fmla="*/ 1926771 h 3439886"/>
              <a:gd name="connsiteX3" fmla="*/ 3635829 w 5704114"/>
              <a:gd name="connsiteY3" fmla="*/ 609600 h 3439886"/>
              <a:gd name="connsiteX4" fmla="*/ 5704114 w 5704114"/>
              <a:gd name="connsiteY4" fmla="*/ 0 h 3439886"/>
              <a:gd name="connsiteX0" fmla="*/ 0 w 6551456"/>
              <a:gd name="connsiteY0" fmla="*/ 5213985 h 5213985"/>
              <a:gd name="connsiteX1" fmla="*/ 1217456 w 6551456"/>
              <a:gd name="connsiteY1" fmla="*/ 2830286 h 5213985"/>
              <a:gd name="connsiteX2" fmla="*/ 2197171 w 6551456"/>
              <a:gd name="connsiteY2" fmla="*/ 1926771 h 5213985"/>
              <a:gd name="connsiteX3" fmla="*/ 4483171 w 6551456"/>
              <a:gd name="connsiteY3" fmla="*/ 609600 h 5213985"/>
              <a:gd name="connsiteX4" fmla="*/ 6551456 w 6551456"/>
              <a:gd name="connsiteY4" fmla="*/ 0 h 5213985"/>
              <a:gd name="connsiteX0" fmla="*/ 0 w 5334000"/>
              <a:gd name="connsiteY0" fmla="*/ 2830286 h 2830287"/>
              <a:gd name="connsiteX1" fmla="*/ 979715 w 5334000"/>
              <a:gd name="connsiteY1" fmla="*/ 1926771 h 2830287"/>
              <a:gd name="connsiteX2" fmla="*/ 3265715 w 5334000"/>
              <a:gd name="connsiteY2" fmla="*/ 609600 h 2830287"/>
              <a:gd name="connsiteX3" fmla="*/ 5334000 w 5334000"/>
              <a:gd name="connsiteY3" fmla="*/ 0 h 2830287"/>
              <a:gd name="connsiteX0" fmla="*/ 0 w 4992534"/>
              <a:gd name="connsiteY0" fmla="*/ 2359607 h 2359607"/>
              <a:gd name="connsiteX1" fmla="*/ 638249 w 4992534"/>
              <a:gd name="connsiteY1" fmla="*/ 1926771 h 2359607"/>
              <a:gd name="connsiteX2" fmla="*/ 2924249 w 4992534"/>
              <a:gd name="connsiteY2" fmla="*/ 609600 h 2359607"/>
              <a:gd name="connsiteX3" fmla="*/ 4992534 w 4992534"/>
              <a:gd name="connsiteY3" fmla="*/ 0 h 2359607"/>
              <a:gd name="connsiteX0" fmla="*/ 0 w 4992534"/>
              <a:gd name="connsiteY0" fmla="*/ 2359607 h 2359607"/>
              <a:gd name="connsiteX1" fmla="*/ 638249 w 4992534"/>
              <a:gd name="connsiteY1" fmla="*/ 1926771 h 2359607"/>
              <a:gd name="connsiteX2" fmla="*/ 2924249 w 4992534"/>
              <a:gd name="connsiteY2" fmla="*/ 609600 h 2359607"/>
              <a:gd name="connsiteX3" fmla="*/ 4992534 w 4992534"/>
              <a:gd name="connsiteY3" fmla="*/ 0 h 2359607"/>
              <a:gd name="connsiteX0" fmla="*/ 0 w 5270765"/>
              <a:gd name="connsiteY0" fmla="*/ 2812183 h 2812183"/>
              <a:gd name="connsiteX1" fmla="*/ 638249 w 5270765"/>
              <a:gd name="connsiteY1" fmla="*/ 2379347 h 2812183"/>
              <a:gd name="connsiteX2" fmla="*/ 2924249 w 5270765"/>
              <a:gd name="connsiteY2" fmla="*/ 1062176 h 2812183"/>
              <a:gd name="connsiteX3" fmla="*/ 5270765 w 5270765"/>
              <a:gd name="connsiteY3" fmla="*/ 0 h 2812183"/>
              <a:gd name="connsiteX0" fmla="*/ 0 w 5270765"/>
              <a:gd name="connsiteY0" fmla="*/ 2812183 h 2812183"/>
              <a:gd name="connsiteX1" fmla="*/ 2924249 w 5270765"/>
              <a:gd name="connsiteY1" fmla="*/ 1062176 h 2812183"/>
              <a:gd name="connsiteX2" fmla="*/ 5270765 w 5270765"/>
              <a:gd name="connsiteY2" fmla="*/ 0 h 2812183"/>
              <a:gd name="connsiteX0" fmla="*/ 214131 w 5484896"/>
              <a:gd name="connsiteY0" fmla="*/ 2812183 h 2962080"/>
              <a:gd name="connsiteX1" fmla="*/ 217321 w 5484896"/>
              <a:gd name="connsiteY1" fmla="*/ 2837925 h 2962080"/>
              <a:gd name="connsiteX2" fmla="*/ 3138380 w 5484896"/>
              <a:gd name="connsiteY2" fmla="*/ 1062176 h 2962080"/>
              <a:gd name="connsiteX3" fmla="*/ 5484896 w 5484896"/>
              <a:gd name="connsiteY3" fmla="*/ 0 h 2962080"/>
              <a:gd name="connsiteX0" fmla="*/ 0 w 5270765"/>
              <a:gd name="connsiteY0" fmla="*/ 2812183 h 2812183"/>
              <a:gd name="connsiteX1" fmla="*/ 2924249 w 5270765"/>
              <a:gd name="connsiteY1" fmla="*/ 1062176 h 2812183"/>
              <a:gd name="connsiteX2" fmla="*/ 5270765 w 5270765"/>
              <a:gd name="connsiteY2" fmla="*/ 0 h 2812183"/>
              <a:gd name="connsiteX0" fmla="*/ 0 w 3778433"/>
              <a:gd name="connsiteY0" fmla="*/ 3463893 h 3463893"/>
              <a:gd name="connsiteX1" fmla="*/ 1431917 w 3778433"/>
              <a:gd name="connsiteY1" fmla="*/ 1062176 h 3463893"/>
              <a:gd name="connsiteX2" fmla="*/ 3778433 w 3778433"/>
              <a:gd name="connsiteY2" fmla="*/ 0 h 3463893"/>
              <a:gd name="connsiteX0" fmla="*/ 0 w 2346516"/>
              <a:gd name="connsiteY0" fmla="*/ 1062176 h 1062176"/>
              <a:gd name="connsiteX1" fmla="*/ 2346516 w 2346516"/>
              <a:gd name="connsiteY1" fmla="*/ 0 h 1062176"/>
              <a:gd name="connsiteX0" fmla="*/ 0 w 1853288"/>
              <a:gd name="connsiteY0" fmla="*/ 917351 h 917351"/>
              <a:gd name="connsiteX1" fmla="*/ 1853288 w 1853288"/>
              <a:gd name="connsiteY1" fmla="*/ 0 h 91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3288" h="917351">
                <a:moveTo>
                  <a:pt x="0" y="917351"/>
                </a:moveTo>
                <a:cubicBezTo>
                  <a:pt x="725714" y="596222"/>
                  <a:pt x="1853288" y="0"/>
                  <a:pt x="1853288" y="0"/>
                </a:cubicBezTo>
              </a:path>
            </a:pathLst>
          </a:cu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899014" y="2717490"/>
            <a:ext cx="2298163" cy="2154606"/>
          </a:xfrm>
          <a:custGeom>
            <a:avLst/>
            <a:gdLst>
              <a:gd name="connsiteX0" fmla="*/ 173196 w 2298163"/>
              <a:gd name="connsiteY0" fmla="*/ 1727311 h 2154606"/>
              <a:gd name="connsiteX1" fmla="*/ 588832 w 2298163"/>
              <a:gd name="connsiteY1" fmla="*/ 1561057 h 2154606"/>
              <a:gd name="connsiteX2" fmla="*/ 745850 w 2298163"/>
              <a:gd name="connsiteY2" fmla="*/ 1413275 h 2154606"/>
              <a:gd name="connsiteX3" fmla="*/ 699668 w 2298163"/>
              <a:gd name="connsiteY3" fmla="*/ 1090002 h 2154606"/>
              <a:gd name="connsiteX4" fmla="*/ 561123 w 2298163"/>
              <a:gd name="connsiteY4" fmla="*/ 757493 h 2154606"/>
              <a:gd name="connsiteX5" fmla="*/ 413341 w 2298163"/>
              <a:gd name="connsiteY5" fmla="*/ 406511 h 2154606"/>
              <a:gd name="connsiteX6" fmla="*/ 376396 w 2298163"/>
              <a:gd name="connsiteY6" fmla="*/ 92475 h 2154606"/>
              <a:gd name="connsiteX7" fmla="*/ 570359 w 2298163"/>
              <a:gd name="connsiteY7" fmla="*/ 111 h 2154606"/>
              <a:gd name="connsiteX8" fmla="*/ 893632 w 2298163"/>
              <a:gd name="connsiteY8" fmla="*/ 74002 h 2154606"/>
              <a:gd name="connsiteX9" fmla="*/ 1189196 w 2298163"/>
              <a:gd name="connsiteY9" fmla="*/ 92475 h 2154606"/>
              <a:gd name="connsiteX10" fmla="*/ 1429341 w 2298163"/>
              <a:gd name="connsiteY10" fmla="*/ 184839 h 2154606"/>
              <a:gd name="connsiteX11" fmla="*/ 1623305 w 2298163"/>
              <a:gd name="connsiteY11" fmla="*/ 332620 h 2154606"/>
              <a:gd name="connsiteX12" fmla="*/ 1761850 w 2298163"/>
              <a:gd name="connsiteY12" fmla="*/ 471166 h 2154606"/>
              <a:gd name="connsiteX13" fmla="*/ 1863450 w 2298163"/>
              <a:gd name="connsiteY13" fmla="*/ 591239 h 2154606"/>
              <a:gd name="connsiteX14" fmla="*/ 2057414 w 2298163"/>
              <a:gd name="connsiteY14" fmla="*/ 766730 h 2154606"/>
              <a:gd name="connsiteX15" fmla="*/ 2232905 w 2298163"/>
              <a:gd name="connsiteY15" fmla="*/ 896039 h 2154606"/>
              <a:gd name="connsiteX16" fmla="*/ 2297559 w 2298163"/>
              <a:gd name="connsiteY16" fmla="*/ 1062293 h 2154606"/>
              <a:gd name="connsiteX17" fmla="*/ 2251378 w 2298163"/>
              <a:gd name="connsiteY17" fmla="*/ 1219311 h 2154606"/>
              <a:gd name="connsiteX18" fmla="*/ 2048178 w 2298163"/>
              <a:gd name="connsiteY18" fmla="*/ 1302439 h 2154606"/>
              <a:gd name="connsiteX19" fmla="*/ 1715668 w 2298163"/>
              <a:gd name="connsiteY19" fmla="*/ 1422511 h 2154606"/>
              <a:gd name="connsiteX20" fmla="*/ 1558650 w 2298163"/>
              <a:gd name="connsiteY20" fmla="*/ 1616475 h 2154606"/>
              <a:gd name="connsiteX21" fmla="*/ 1438578 w 2298163"/>
              <a:gd name="connsiteY21" fmla="*/ 1782730 h 2154606"/>
              <a:gd name="connsiteX22" fmla="*/ 1115305 w 2298163"/>
              <a:gd name="connsiteY22" fmla="*/ 1875093 h 2154606"/>
              <a:gd name="connsiteX23" fmla="*/ 921341 w 2298163"/>
              <a:gd name="connsiteY23" fmla="*/ 1967457 h 2154606"/>
              <a:gd name="connsiteX24" fmla="*/ 588832 w 2298163"/>
              <a:gd name="connsiteY24" fmla="*/ 2069057 h 2154606"/>
              <a:gd name="connsiteX25" fmla="*/ 320978 w 2298163"/>
              <a:gd name="connsiteY25" fmla="*/ 2142948 h 2154606"/>
              <a:gd name="connsiteX26" fmla="*/ 145487 w 2298163"/>
              <a:gd name="connsiteY26" fmla="*/ 2142948 h 2154606"/>
              <a:gd name="connsiteX27" fmla="*/ 6941 w 2298163"/>
              <a:gd name="connsiteY27" fmla="*/ 2032111 h 2154606"/>
              <a:gd name="connsiteX28" fmla="*/ 34650 w 2298163"/>
              <a:gd name="connsiteY28" fmla="*/ 1865857 h 2154606"/>
              <a:gd name="connsiteX29" fmla="*/ 173196 w 2298163"/>
              <a:gd name="connsiteY29" fmla="*/ 1727311 h 215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98163" h="2154606">
                <a:moveTo>
                  <a:pt x="173196" y="1727311"/>
                </a:moveTo>
                <a:cubicBezTo>
                  <a:pt x="265560" y="1676511"/>
                  <a:pt x="493390" y="1613396"/>
                  <a:pt x="588832" y="1561057"/>
                </a:cubicBezTo>
                <a:cubicBezTo>
                  <a:pt x="684274" y="1508718"/>
                  <a:pt x="727377" y="1491784"/>
                  <a:pt x="745850" y="1413275"/>
                </a:cubicBezTo>
                <a:cubicBezTo>
                  <a:pt x="764323" y="1334766"/>
                  <a:pt x="730456" y="1199299"/>
                  <a:pt x="699668" y="1090002"/>
                </a:cubicBezTo>
                <a:cubicBezTo>
                  <a:pt x="668880" y="980705"/>
                  <a:pt x="608844" y="871408"/>
                  <a:pt x="561123" y="757493"/>
                </a:cubicBezTo>
                <a:cubicBezTo>
                  <a:pt x="513402" y="643578"/>
                  <a:pt x="444129" y="517347"/>
                  <a:pt x="413341" y="406511"/>
                </a:cubicBezTo>
                <a:cubicBezTo>
                  <a:pt x="382553" y="295675"/>
                  <a:pt x="350226" y="160208"/>
                  <a:pt x="376396" y="92475"/>
                </a:cubicBezTo>
                <a:cubicBezTo>
                  <a:pt x="402566" y="24742"/>
                  <a:pt x="484153" y="3190"/>
                  <a:pt x="570359" y="111"/>
                </a:cubicBezTo>
                <a:cubicBezTo>
                  <a:pt x="656565" y="-2968"/>
                  <a:pt x="790493" y="58608"/>
                  <a:pt x="893632" y="74002"/>
                </a:cubicBezTo>
                <a:cubicBezTo>
                  <a:pt x="996771" y="89396"/>
                  <a:pt x="1099911" y="74002"/>
                  <a:pt x="1189196" y="92475"/>
                </a:cubicBezTo>
                <a:cubicBezTo>
                  <a:pt x="1278481" y="110948"/>
                  <a:pt x="1356990" y="144815"/>
                  <a:pt x="1429341" y="184839"/>
                </a:cubicBezTo>
                <a:cubicBezTo>
                  <a:pt x="1501692" y="224863"/>
                  <a:pt x="1567887" y="284899"/>
                  <a:pt x="1623305" y="332620"/>
                </a:cubicBezTo>
                <a:cubicBezTo>
                  <a:pt x="1678723" y="380341"/>
                  <a:pt x="1721826" y="428063"/>
                  <a:pt x="1761850" y="471166"/>
                </a:cubicBezTo>
                <a:cubicBezTo>
                  <a:pt x="1801874" y="514269"/>
                  <a:pt x="1814189" y="541978"/>
                  <a:pt x="1863450" y="591239"/>
                </a:cubicBezTo>
                <a:cubicBezTo>
                  <a:pt x="1912711" y="640500"/>
                  <a:pt x="1995838" y="715930"/>
                  <a:pt x="2057414" y="766730"/>
                </a:cubicBezTo>
                <a:cubicBezTo>
                  <a:pt x="2118990" y="817530"/>
                  <a:pt x="2192881" y="846779"/>
                  <a:pt x="2232905" y="896039"/>
                </a:cubicBezTo>
                <a:cubicBezTo>
                  <a:pt x="2272929" y="945299"/>
                  <a:pt x="2294480" y="1008414"/>
                  <a:pt x="2297559" y="1062293"/>
                </a:cubicBezTo>
                <a:cubicBezTo>
                  <a:pt x="2300638" y="1116172"/>
                  <a:pt x="2292942" y="1179287"/>
                  <a:pt x="2251378" y="1219311"/>
                </a:cubicBezTo>
                <a:cubicBezTo>
                  <a:pt x="2209815" y="1259335"/>
                  <a:pt x="2137463" y="1268572"/>
                  <a:pt x="2048178" y="1302439"/>
                </a:cubicBezTo>
                <a:cubicBezTo>
                  <a:pt x="1958893" y="1336306"/>
                  <a:pt x="1797256" y="1370172"/>
                  <a:pt x="1715668" y="1422511"/>
                </a:cubicBezTo>
                <a:cubicBezTo>
                  <a:pt x="1634080" y="1474850"/>
                  <a:pt x="1604832" y="1556439"/>
                  <a:pt x="1558650" y="1616475"/>
                </a:cubicBezTo>
                <a:cubicBezTo>
                  <a:pt x="1512468" y="1676511"/>
                  <a:pt x="1512469" y="1739627"/>
                  <a:pt x="1438578" y="1782730"/>
                </a:cubicBezTo>
                <a:cubicBezTo>
                  <a:pt x="1364687" y="1825833"/>
                  <a:pt x="1201511" y="1844305"/>
                  <a:pt x="1115305" y="1875093"/>
                </a:cubicBezTo>
                <a:cubicBezTo>
                  <a:pt x="1029099" y="1905881"/>
                  <a:pt x="1009086" y="1935130"/>
                  <a:pt x="921341" y="1967457"/>
                </a:cubicBezTo>
                <a:cubicBezTo>
                  <a:pt x="833596" y="1999784"/>
                  <a:pt x="688893" y="2039808"/>
                  <a:pt x="588832" y="2069057"/>
                </a:cubicBezTo>
                <a:cubicBezTo>
                  <a:pt x="488771" y="2098306"/>
                  <a:pt x="394869" y="2130633"/>
                  <a:pt x="320978" y="2142948"/>
                </a:cubicBezTo>
                <a:cubicBezTo>
                  <a:pt x="247087" y="2155263"/>
                  <a:pt x="197827" y="2161421"/>
                  <a:pt x="145487" y="2142948"/>
                </a:cubicBezTo>
                <a:cubicBezTo>
                  <a:pt x="93147" y="2124475"/>
                  <a:pt x="25414" y="2078293"/>
                  <a:pt x="6941" y="2032111"/>
                </a:cubicBezTo>
                <a:cubicBezTo>
                  <a:pt x="-11532" y="1985929"/>
                  <a:pt x="10020" y="1919736"/>
                  <a:pt x="34650" y="1865857"/>
                </a:cubicBezTo>
                <a:cubicBezTo>
                  <a:pt x="59280" y="1811978"/>
                  <a:pt x="80832" y="1778111"/>
                  <a:pt x="173196" y="1727311"/>
                </a:cubicBezTo>
                <a:close/>
              </a:path>
            </a:pathLst>
          </a:cu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01780" y="2011149"/>
            <a:ext cx="216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 smtClean="0">
                <a:solidFill>
                  <a:prstClr val="black"/>
                </a:solidFill>
              </a:rPr>
              <a:t>internode</a:t>
            </a:r>
            <a:endParaRPr lang="en-US" sz="3600" kern="0" dirty="0">
              <a:solidFill>
                <a:prstClr val="black"/>
              </a:solidFill>
            </a:endParaRPr>
          </a:p>
        </p:txBody>
      </p:sp>
      <p:cxnSp>
        <p:nvCxnSpPr>
          <p:cNvPr id="31" name="Elbow Connector 30"/>
          <p:cNvCxnSpPr>
            <a:endCxn id="29" idx="28"/>
          </p:cNvCxnSpPr>
          <p:nvPr/>
        </p:nvCxnSpPr>
        <p:spPr>
          <a:xfrm rot="10800000">
            <a:off x="933664" y="4583347"/>
            <a:ext cx="1311564" cy="906204"/>
          </a:xfrm>
          <a:prstGeom prst="bentConnector5">
            <a:avLst>
              <a:gd name="adj1" fmla="val 17430"/>
              <a:gd name="adj2" fmla="val 433"/>
              <a:gd name="adj3" fmla="val 161443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4551081" y="5701530"/>
            <a:ext cx="668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kern="0" dirty="0" smtClean="0">
                <a:solidFill>
                  <a:prstClr val="black"/>
                </a:solidFill>
              </a:rPr>
              <a:t>a)                                                 b)</a:t>
            </a:r>
            <a:endParaRPr lang="en-US" sz="36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5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</dc:creator>
  <cp:lastModifiedBy>BB</cp:lastModifiedBy>
  <cp:revision>3</cp:revision>
  <dcterms:created xsi:type="dcterms:W3CDTF">2018-09-08T21:42:10Z</dcterms:created>
  <dcterms:modified xsi:type="dcterms:W3CDTF">2018-09-08T21:45:32Z</dcterms:modified>
</cp:coreProperties>
</file>