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bmp" ContentType="image/bmp"/>
  <Override PartName="/ppt/media/image1.bmp" ContentType="image/bmp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4401339-346E-4BDB-8053-7D5A886C73E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bmp"/><Relationship Id="rId2" Type="http://schemas.openxmlformats.org/officeDocument/2006/relationships/image" Target="../media/image2.bmp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/>
          <p:nvPr/>
        </p:nvSpPr>
        <p:spPr>
          <a:xfrm>
            <a:off x="4142880" y="865440"/>
            <a:ext cx="1594800" cy="2356200"/>
          </a:xfrm>
          <a:custGeom>
            <a:avLst/>
            <a:gdLst/>
            <a:ahLst/>
            <a:rect l="0" t="0" r="r" b="b"/>
            <a:pathLst>
              <a:path w="4430" h="6545">
                <a:moveTo>
                  <a:pt x="0" y="0"/>
                </a:moveTo>
                <a:lnTo>
                  <a:pt x="4429" y="0"/>
                </a:lnTo>
                <a:lnTo>
                  <a:pt x="4429" y="6544"/>
                </a:lnTo>
                <a:lnTo>
                  <a:pt x="0" y="654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142880" y="865440"/>
            <a:ext cx="1594080" cy="235548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2389680" y="3425760"/>
            <a:ext cx="178200" cy="14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1b1918"/>
                </a:solidFill>
                <a:latin typeface="Times New Roman"/>
                <a:ea typeface="Times New Roman"/>
              </a:rPr>
              <a:t>a)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4889520" y="3425400"/>
            <a:ext cx="201960" cy="14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1b1918"/>
                </a:solidFill>
                <a:latin typeface="Times New Roman"/>
                <a:ea typeface="Times New Roman"/>
              </a:rPr>
              <a:t>b)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45" name="Group 4"/>
          <p:cNvGrpSpPr/>
          <p:nvPr/>
        </p:nvGrpSpPr>
        <p:grpSpPr>
          <a:xfrm>
            <a:off x="1090080" y="1456200"/>
            <a:ext cx="2916360" cy="1506600"/>
            <a:chOff x="1090080" y="1456200"/>
            <a:chExt cx="2916360" cy="1506600"/>
          </a:xfrm>
        </p:grpSpPr>
        <p:sp>
          <p:nvSpPr>
            <p:cNvPr id="46" name="Freeform 5"/>
            <p:cNvSpPr/>
            <p:nvPr/>
          </p:nvSpPr>
          <p:spPr>
            <a:xfrm>
              <a:off x="1090080" y="1456200"/>
              <a:ext cx="2682360" cy="1506960"/>
            </a:xfrm>
            <a:custGeom>
              <a:avLst/>
              <a:gdLst/>
              <a:ahLst/>
              <a:rect l="0" t="0" r="r" b="b"/>
              <a:pathLst>
                <a:path w="7451" h="4186">
                  <a:moveTo>
                    <a:pt x="0" y="0"/>
                  </a:moveTo>
                  <a:lnTo>
                    <a:pt x="7450" y="0"/>
                  </a:lnTo>
                  <a:lnTo>
                    <a:pt x="7450" y="4185"/>
                  </a:lnTo>
                  <a:lnTo>
                    <a:pt x="0" y="418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pic>
          <p:nvPicPr>
            <p:cNvPr id="47" name="" descr=""/>
            <p:cNvPicPr/>
            <p:nvPr/>
          </p:nvPicPr>
          <p:blipFill>
            <a:blip r:embed="rId2"/>
            <a:stretch/>
          </p:blipFill>
          <p:spPr>
            <a:xfrm>
              <a:off x="1090080" y="1456200"/>
              <a:ext cx="2681640" cy="1506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8" name="Freeform 6"/>
            <p:cNvSpPr/>
            <p:nvPr/>
          </p:nvSpPr>
          <p:spPr>
            <a:xfrm>
              <a:off x="3187440" y="1494000"/>
              <a:ext cx="393120" cy="133920"/>
            </a:xfrm>
            <a:custGeom>
              <a:avLst/>
              <a:gdLst/>
              <a:ahLst/>
              <a:rect l="0" t="0" r="r" b="b"/>
              <a:pathLst>
                <a:path w="1092" h="372">
                  <a:moveTo>
                    <a:pt x="0" y="0"/>
                  </a:moveTo>
                  <a:lnTo>
                    <a:pt x="0" y="371"/>
                  </a:lnTo>
                  <a:lnTo>
                    <a:pt x="1091" y="371"/>
                  </a:lnTo>
                  <a:lnTo>
                    <a:pt x="1091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9" name="Freeform 7"/>
            <p:cNvSpPr/>
            <p:nvPr/>
          </p:nvSpPr>
          <p:spPr>
            <a:xfrm>
              <a:off x="1846440" y="1534680"/>
              <a:ext cx="393120" cy="133920"/>
            </a:xfrm>
            <a:custGeom>
              <a:avLst/>
              <a:gdLst/>
              <a:ahLst/>
              <a:rect l="0" t="0" r="r" b="b"/>
              <a:pathLst>
                <a:path w="1092" h="372">
                  <a:moveTo>
                    <a:pt x="0" y="0"/>
                  </a:moveTo>
                  <a:lnTo>
                    <a:pt x="0" y="371"/>
                  </a:lnTo>
                  <a:lnTo>
                    <a:pt x="1091" y="371"/>
                  </a:lnTo>
                  <a:lnTo>
                    <a:pt x="1091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0" name="Freeform 8"/>
            <p:cNvSpPr/>
            <p:nvPr/>
          </p:nvSpPr>
          <p:spPr>
            <a:xfrm>
              <a:off x="1259640" y="2699640"/>
              <a:ext cx="537840" cy="133920"/>
            </a:xfrm>
            <a:custGeom>
              <a:avLst/>
              <a:gdLst/>
              <a:ahLst/>
              <a:rect l="0" t="0" r="r" b="b"/>
              <a:pathLst>
                <a:path w="1494" h="372">
                  <a:moveTo>
                    <a:pt x="0" y="0"/>
                  </a:moveTo>
                  <a:lnTo>
                    <a:pt x="0" y="371"/>
                  </a:lnTo>
                  <a:lnTo>
                    <a:pt x="1493" y="371"/>
                  </a:lnTo>
                  <a:lnTo>
                    <a:pt x="149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1" name="Freeform 9"/>
            <p:cNvSpPr/>
            <p:nvPr/>
          </p:nvSpPr>
          <p:spPr>
            <a:xfrm>
              <a:off x="1655640" y="1838520"/>
              <a:ext cx="579960" cy="133920"/>
            </a:xfrm>
            <a:custGeom>
              <a:avLst/>
              <a:gdLst/>
              <a:ahLst/>
              <a:rect l="0" t="0" r="r" b="b"/>
              <a:pathLst>
                <a:path w="1611" h="372">
                  <a:moveTo>
                    <a:pt x="0" y="0"/>
                  </a:moveTo>
                  <a:lnTo>
                    <a:pt x="0" y="371"/>
                  </a:lnTo>
                  <a:lnTo>
                    <a:pt x="1610" y="371"/>
                  </a:lnTo>
                  <a:lnTo>
                    <a:pt x="161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2" name="Freeform 10"/>
            <p:cNvSpPr/>
            <p:nvPr/>
          </p:nvSpPr>
          <p:spPr>
            <a:xfrm>
              <a:off x="3195000" y="1668240"/>
              <a:ext cx="393120" cy="133920"/>
            </a:xfrm>
            <a:custGeom>
              <a:avLst/>
              <a:gdLst/>
              <a:ahLst/>
              <a:rect l="0" t="0" r="r" b="b"/>
              <a:pathLst>
                <a:path w="1092" h="372">
                  <a:moveTo>
                    <a:pt x="0" y="0"/>
                  </a:moveTo>
                  <a:lnTo>
                    <a:pt x="0" y="371"/>
                  </a:lnTo>
                  <a:lnTo>
                    <a:pt x="1091" y="371"/>
                  </a:lnTo>
                  <a:lnTo>
                    <a:pt x="1091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3" name="Freeform 11"/>
            <p:cNvSpPr/>
            <p:nvPr/>
          </p:nvSpPr>
          <p:spPr>
            <a:xfrm>
              <a:off x="3347280" y="2752920"/>
              <a:ext cx="393120" cy="133920"/>
            </a:xfrm>
            <a:custGeom>
              <a:avLst/>
              <a:gdLst/>
              <a:ahLst/>
              <a:rect l="0" t="0" r="r" b="b"/>
              <a:pathLst>
                <a:path w="1092" h="372">
                  <a:moveTo>
                    <a:pt x="0" y="0"/>
                  </a:moveTo>
                  <a:lnTo>
                    <a:pt x="0" y="371"/>
                  </a:lnTo>
                  <a:lnTo>
                    <a:pt x="1091" y="371"/>
                  </a:lnTo>
                  <a:lnTo>
                    <a:pt x="1091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4" name="Freeform 12"/>
            <p:cNvSpPr/>
            <p:nvPr/>
          </p:nvSpPr>
          <p:spPr>
            <a:xfrm>
              <a:off x="3385440" y="2597040"/>
              <a:ext cx="393120" cy="133920"/>
            </a:xfrm>
            <a:custGeom>
              <a:avLst/>
              <a:gdLst/>
              <a:ahLst/>
              <a:rect l="0" t="0" r="r" b="b"/>
              <a:pathLst>
                <a:path w="1092" h="372">
                  <a:moveTo>
                    <a:pt x="0" y="0"/>
                  </a:moveTo>
                  <a:lnTo>
                    <a:pt x="0" y="371"/>
                  </a:lnTo>
                  <a:lnTo>
                    <a:pt x="1091" y="371"/>
                  </a:lnTo>
                  <a:lnTo>
                    <a:pt x="1091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5" name="TextShape 13"/>
            <p:cNvSpPr txBox="1"/>
            <p:nvPr/>
          </p:nvSpPr>
          <p:spPr>
            <a:xfrm>
              <a:off x="3235320" y="1511280"/>
              <a:ext cx="621360" cy="140400"/>
            </a:xfrm>
            <a:prstGeom prst="rect">
              <a:avLst/>
            </a:prstGeom>
            <a:noFill/>
            <a:ln>
              <a:noFill/>
            </a:ln>
          </p:spPr>
          <p:txBody>
            <a:bodyPr lIns="0" rIns="0" tIns="0" bIns="0"/>
            <a:p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lateral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56" name="TextShape 14"/>
            <p:cNvSpPr txBox="1"/>
            <p:nvPr/>
          </p:nvSpPr>
          <p:spPr>
            <a:xfrm>
              <a:off x="1989360" y="1567440"/>
              <a:ext cx="398520" cy="140400"/>
            </a:xfrm>
            <a:prstGeom prst="rect">
              <a:avLst/>
            </a:prstGeom>
            <a:noFill/>
            <a:ln>
              <a:noFill/>
            </a:ln>
          </p:spPr>
          <p:txBody>
            <a:bodyPr lIns="0" rIns="0" tIns="0" bIns="0"/>
            <a:p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leaf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57" name="TextShape 15"/>
            <p:cNvSpPr txBox="1"/>
            <p:nvPr/>
          </p:nvSpPr>
          <p:spPr>
            <a:xfrm>
              <a:off x="1723680" y="1875240"/>
              <a:ext cx="944280" cy="140400"/>
            </a:xfrm>
            <a:prstGeom prst="rect">
              <a:avLst/>
            </a:prstGeom>
            <a:noFill/>
            <a:ln>
              <a:noFill/>
            </a:ln>
          </p:spPr>
          <p:txBody>
            <a:bodyPr lIns="0" rIns="0" tIns="0" bIns="0"/>
            <a:p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internode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58" name="TextShape 16"/>
            <p:cNvSpPr txBox="1"/>
            <p:nvPr/>
          </p:nvSpPr>
          <p:spPr>
            <a:xfrm>
              <a:off x="1249560" y="2747880"/>
              <a:ext cx="887760" cy="140400"/>
            </a:xfrm>
            <a:prstGeom prst="rect">
              <a:avLst/>
            </a:prstGeom>
            <a:noFill/>
            <a:ln>
              <a:noFill/>
            </a:ln>
          </p:spPr>
          <p:txBody>
            <a:bodyPr lIns="0" rIns="0" tIns="0" bIns="0"/>
            <a:p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metamer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59" name="TextShape 17"/>
            <p:cNvSpPr txBox="1"/>
            <p:nvPr/>
          </p:nvSpPr>
          <p:spPr>
            <a:xfrm>
              <a:off x="3414240" y="2611440"/>
              <a:ext cx="592200" cy="140400"/>
            </a:xfrm>
            <a:prstGeom prst="rect">
              <a:avLst/>
            </a:prstGeom>
            <a:noFill/>
            <a:ln>
              <a:noFill/>
            </a:ln>
          </p:spPr>
          <p:txBody>
            <a:bodyPr lIns="0" rIns="0" tIns="0" bIns="0"/>
            <a:p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apical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0" name="TextShape 18"/>
            <p:cNvSpPr txBox="1"/>
            <p:nvPr/>
          </p:nvSpPr>
          <p:spPr>
            <a:xfrm>
              <a:off x="3455640" y="2758320"/>
              <a:ext cx="382320" cy="140400"/>
            </a:xfrm>
            <a:prstGeom prst="rect">
              <a:avLst/>
            </a:prstGeom>
            <a:noFill/>
            <a:ln>
              <a:noFill/>
            </a:ln>
          </p:spPr>
          <p:txBody>
            <a:bodyPr lIns="0" rIns="0" tIns="0" bIns="0"/>
            <a:p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bud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61" name="TextShape 19"/>
            <p:cNvSpPr txBox="1"/>
            <p:nvPr/>
          </p:nvSpPr>
          <p:spPr>
            <a:xfrm>
              <a:off x="3276720" y="1685520"/>
              <a:ext cx="471600" cy="140400"/>
            </a:xfrm>
            <a:prstGeom prst="rect">
              <a:avLst/>
            </a:prstGeom>
            <a:noFill/>
            <a:ln>
              <a:noFill/>
            </a:ln>
          </p:spPr>
          <p:txBody>
            <a:bodyPr lIns="0" rIns="0" tIns="0" bIns="0"/>
            <a:p>
              <a:r>
                <a:rPr b="0" lang="en-US" sz="1000" spc="-1" strike="noStrike">
                  <a:solidFill>
                    <a:srgbClr val="1b1918"/>
                  </a:solidFill>
                  <a:latin typeface="Times New Roman"/>
                  <a:ea typeface="Times New Roman"/>
                </a:rPr>
                <a:t>buds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LibreOffice/6.1.0.3$Linux_X86_64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2018-09-12T13:23:46Z</dcterms:created>
  <dc:creator>Štefan Kohek</dc:creator>
  <dc:description/>
  <dc:language>sl-SI</dc:language>
  <cp:lastModifiedBy>Štefan Kohek</cp:lastModifiedBy>
  <dcterms:modified xsi:type="dcterms:W3CDTF">2018-09-12T13:24:04Z</dcterms:modified>
  <cp:revision>1</cp:revision>
  <dc:subject/>
  <dc:title/>
</cp:coreProperties>
</file>