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bmp" ContentType="image/bmp"/>
  <Override PartName="/ppt/media/image5.bmp" ContentType="image/bmp"/>
  <Override PartName="/ppt/media/image4.bmp" ContentType="image/bmp"/>
  <Override PartName="/ppt/media/image3.bmp" ContentType="image/bmp"/>
  <Override PartName="/ppt/media/image1.bmp" ContentType="image/bmp"/>
  <Override PartName="/ppt/media/image2.bmp" ContentType="image/bmp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54F9E9E-64AD-4EF7-AAF7-D360CD1E75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bmp"/><Relationship Id="rId3" Type="http://schemas.openxmlformats.org/officeDocument/2006/relationships/image" Target="../media/image3.bmp"/><Relationship Id="rId4" Type="http://schemas.openxmlformats.org/officeDocument/2006/relationships/image" Target="../media/image4.bmp"/><Relationship Id="rId5" Type="http://schemas.openxmlformats.org/officeDocument/2006/relationships/image" Target="../media/image5.bmp"/><Relationship Id="rId6" Type="http://schemas.openxmlformats.org/officeDocument/2006/relationships/image" Target="../media/image6.bmp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436320" y="1530720"/>
            <a:ext cx="2256840" cy="1750320"/>
            <a:chOff x="436320" y="1530720"/>
            <a:chExt cx="2256840" cy="1750320"/>
          </a:xfrm>
        </p:grpSpPr>
        <p:sp>
          <p:nvSpPr>
            <p:cNvPr id="42" name="Freeform 2"/>
            <p:cNvSpPr/>
            <p:nvPr/>
          </p:nvSpPr>
          <p:spPr>
            <a:xfrm>
              <a:off x="436320" y="1530720"/>
              <a:ext cx="1224720" cy="1490040"/>
            </a:xfrm>
            <a:custGeom>
              <a:avLst/>
              <a:gdLst/>
              <a:ahLst/>
              <a:rect l="0" t="0" r="r" b="b"/>
              <a:pathLst>
                <a:path w="3402" h="4139">
                  <a:moveTo>
                    <a:pt x="0" y="0"/>
                  </a:moveTo>
                  <a:lnTo>
                    <a:pt x="3401" y="0"/>
                  </a:lnTo>
                  <a:lnTo>
                    <a:pt x="3401" y="4138"/>
                  </a:lnTo>
                  <a:lnTo>
                    <a:pt x="0" y="41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pic>
          <p:nvPicPr>
            <p:cNvPr id="43" name="" descr=""/>
            <p:cNvPicPr/>
            <p:nvPr/>
          </p:nvPicPr>
          <p:blipFill>
            <a:blip r:embed="rId1"/>
            <a:stretch/>
          </p:blipFill>
          <p:spPr>
            <a:xfrm>
              <a:off x="436320" y="1530720"/>
              <a:ext cx="1224000" cy="1489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TextShape 3"/>
            <p:cNvSpPr txBox="1"/>
            <p:nvPr/>
          </p:nvSpPr>
          <p:spPr>
            <a:xfrm>
              <a:off x="633240" y="3140640"/>
              <a:ext cx="205992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Initial unpruned tree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5" name="Group 4"/>
          <p:cNvGrpSpPr/>
          <p:nvPr/>
        </p:nvGrpSpPr>
        <p:grpSpPr>
          <a:xfrm>
            <a:off x="2539800" y="1537920"/>
            <a:ext cx="2000160" cy="1841040"/>
            <a:chOff x="2539800" y="1537920"/>
            <a:chExt cx="2000160" cy="1841040"/>
          </a:xfrm>
        </p:grpSpPr>
        <p:sp>
          <p:nvSpPr>
            <p:cNvPr id="46" name="Freeform 5"/>
            <p:cNvSpPr/>
            <p:nvPr/>
          </p:nvSpPr>
          <p:spPr>
            <a:xfrm>
              <a:off x="2810520" y="1537920"/>
              <a:ext cx="1226160" cy="1491480"/>
            </a:xfrm>
            <a:custGeom>
              <a:avLst/>
              <a:gdLst/>
              <a:ahLst/>
              <a:rect l="0" t="0" r="r" b="b"/>
              <a:pathLst>
                <a:path w="3406" h="4143">
                  <a:moveTo>
                    <a:pt x="0" y="0"/>
                  </a:moveTo>
                  <a:lnTo>
                    <a:pt x="3405" y="0"/>
                  </a:lnTo>
                  <a:lnTo>
                    <a:pt x="3405" y="4142"/>
                  </a:lnTo>
                  <a:lnTo>
                    <a:pt x="0" y="41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pic>
          <p:nvPicPr>
            <p:cNvPr id="47" name="" descr=""/>
            <p:cNvPicPr/>
            <p:nvPr/>
          </p:nvPicPr>
          <p:blipFill>
            <a:blip r:embed="rId2"/>
            <a:stretch/>
          </p:blipFill>
          <p:spPr>
            <a:xfrm>
              <a:off x="2810520" y="1537920"/>
              <a:ext cx="1225440" cy="149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TextShape 6"/>
            <p:cNvSpPr txBox="1"/>
            <p:nvPr/>
          </p:nvSpPr>
          <p:spPr>
            <a:xfrm>
              <a:off x="2539800" y="3098520"/>
              <a:ext cx="2000160" cy="28044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pPr algn="ctr"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Tree trimmed in the </a:t>
              </a:r>
              <a:br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preselected shape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9" name="Group 7"/>
          <p:cNvGrpSpPr/>
          <p:nvPr/>
        </p:nvGrpSpPr>
        <p:grpSpPr>
          <a:xfrm>
            <a:off x="5420520" y="1654920"/>
            <a:ext cx="1826280" cy="1721880"/>
            <a:chOff x="5420520" y="1654920"/>
            <a:chExt cx="1826280" cy="1721880"/>
          </a:xfrm>
        </p:grpSpPr>
        <p:sp>
          <p:nvSpPr>
            <p:cNvPr id="50" name="Freeform 8"/>
            <p:cNvSpPr/>
            <p:nvPr/>
          </p:nvSpPr>
          <p:spPr>
            <a:xfrm>
              <a:off x="5573880" y="1654920"/>
              <a:ext cx="1223280" cy="1488240"/>
            </a:xfrm>
            <a:custGeom>
              <a:avLst/>
              <a:gdLst/>
              <a:ahLst/>
              <a:rect l="0" t="0" r="r" b="b"/>
              <a:pathLst>
                <a:path w="3398" h="4134">
                  <a:moveTo>
                    <a:pt x="0" y="0"/>
                  </a:moveTo>
                  <a:lnTo>
                    <a:pt x="3397" y="0"/>
                  </a:lnTo>
                  <a:lnTo>
                    <a:pt x="3397" y="4133"/>
                  </a:lnTo>
                  <a:lnTo>
                    <a:pt x="0" y="41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</p:sp>
        <p:pic>
          <p:nvPicPr>
            <p:cNvPr id="51" name="" descr=""/>
            <p:cNvPicPr/>
            <p:nvPr/>
          </p:nvPicPr>
          <p:blipFill>
            <a:blip r:embed="rId3"/>
            <a:stretch/>
          </p:blipFill>
          <p:spPr>
            <a:xfrm>
              <a:off x="5573880" y="1654920"/>
              <a:ext cx="1222560" cy="148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TextShape 9"/>
            <p:cNvSpPr txBox="1"/>
            <p:nvPr/>
          </p:nvSpPr>
          <p:spPr>
            <a:xfrm>
              <a:off x="5420520" y="3236400"/>
              <a:ext cx="182628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pPr algn="ctr"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Tre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e 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afte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r 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pru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nin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g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53" name="Group 10"/>
          <p:cNvGrpSpPr/>
          <p:nvPr/>
        </p:nvGrpSpPr>
        <p:grpSpPr>
          <a:xfrm>
            <a:off x="0" y="0"/>
            <a:ext cx="2966760" cy="2950920"/>
            <a:chOff x="0" y="0"/>
            <a:chExt cx="2966760" cy="2950920"/>
          </a:xfrm>
        </p:grpSpPr>
        <p:grpSp>
          <p:nvGrpSpPr>
            <p:cNvPr id="54" name="Group 11"/>
            <p:cNvGrpSpPr/>
            <p:nvPr/>
          </p:nvGrpSpPr>
          <p:grpSpPr>
            <a:xfrm>
              <a:off x="0" y="0"/>
              <a:ext cx="36000" cy="36000"/>
              <a:chOff x="0" y="0"/>
              <a:chExt cx="36000" cy="36000"/>
            </a:xfrm>
          </p:grpSpPr>
        </p:grpSp>
        <p:sp>
          <p:nvSpPr>
            <p:cNvPr id="55" name="Freeform 12"/>
            <p:cNvSpPr/>
            <p:nvPr/>
          </p:nvSpPr>
          <p:spPr>
            <a:xfrm>
              <a:off x="1822320" y="1624680"/>
              <a:ext cx="1082880" cy="1326600"/>
            </a:xfrm>
            <a:custGeom>
              <a:avLst/>
              <a:gdLst/>
              <a:ahLst/>
              <a:rect l="0" t="0" r="r" b="b"/>
              <a:pathLst>
                <a:path w="3008" h="3685">
                  <a:moveTo>
                    <a:pt x="0" y="269"/>
                  </a:moveTo>
                  <a:lnTo>
                    <a:pt x="0" y="3414"/>
                  </a:lnTo>
                  <a:cubicBezTo>
                    <a:pt x="0" y="3594"/>
                    <a:pt x="90" y="3684"/>
                    <a:pt x="269" y="3684"/>
                  </a:cubicBezTo>
                  <a:lnTo>
                    <a:pt x="2737" y="3684"/>
                  </a:lnTo>
                  <a:cubicBezTo>
                    <a:pt x="2917" y="3684"/>
                    <a:pt x="3007" y="3594"/>
                    <a:pt x="3007" y="3414"/>
                  </a:cubicBezTo>
                  <a:lnTo>
                    <a:pt x="3007" y="269"/>
                  </a:lnTo>
                  <a:cubicBezTo>
                    <a:pt x="3007" y="90"/>
                    <a:pt x="2917" y="0"/>
                    <a:pt x="2737" y="0"/>
                  </a:cubicBezTo>
                  <a:lnTo>
                    <a:pt x="269" y="0"/>
                  </a:lnTo>
                  <a:cubicBezTo>
                    <a:pt x="90" y="0"/>
                    <a:pt x="0" y="90"/>
                    <a:pt x="0" y="269"/>
                  </a:cubicBezTo>
                </a:path>
              </a:pathLst>
            </a:custGeom>
            <a:solidFill>
              <a:srgbClr val="ffffff"/>
            </a:solidFill>
            <a:ln w="10800">
              <a:solidFill>
                <a:srgbClr val="1b1918"/>
              </a:solidFill>
              <a:miter/>
            </a:ln>
          </p:spPr>
        </p:sp>
        <p:grpSp>
          <p:nvGrpSpPr>
            <p:cNvPr id="56" name="Group 13"/>
            <p:cNvGrpSpPr/>
            <p:nvPr/>
          </p:nvGrpSpPr>
          <p:grpSpPr>
            <a:xfrm>
              <a:off x="1953000" y="2008800"/>
              <a:ext cx="666720" cy="828000"/>
              <a:chOff x="1953000" y="2008800"/>
              <a:chExt cx="666720" cy="828000"/>
            </a:xfrm>
          </p:grpSpPr>
          <p:sp>
            <p:nvSpPr>
              <p:cNvPr id="57" name="Freeform 14"/>
              <p:cNvSpPr/>
              <p:nvPr/>
            </p:nvSpPr>
            <p:spPr>
              <a:xfrm>
                <a:off x="1953000" y="2008800"/>
                <a:ext cx="667080" cy="811800"/>
              </a:xfrm>
              <a:custGeom>
                <a:avLst/>
                <a:gdLst/>
                <a:ahLst/>
                <a:rect l="0" t="0" r="r" b="b"/>
                <a:pathLst>
                  <a:path w="1853" h="2255">
                    <a:moveTo>
                      <a:pt x="0" y="0"/>
                    </a:moveTo>
                    <a:lnTo>
                      <a:pt x="1852" y="0"/>
                    </a:lnTo>
                    <a:lnTo>
                      <a:pt x="1852" y="2254"/>
                    </a:lnTo>
                    <a:lnTo>
                      <a:pt x="0" y="225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</p:sp>
          <p:pic>
            <p:nvPicPr>
              <p:cNvPr id="58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1953000" y="2008800"/>
                <a:ext cx="666360" cy="811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Freeform 15"/>
              <p:cNvSpPr/>
              <p:nvPr/>
            </p:nvSpPr>
            <p:spPr>
              <a:xfrm>
                <a:off x="2041560" y="2161440"/>
                <a:ext cx="602280" cy="700920"/>
              </a:xfrm>
              <a:custGeom>
                <a:avLst/>
                <a:gdLst/>
                <a:ahLst/>
                <a:rect l="0" t="0" r="r" b="b"/>
                <a:pathLst>
                  <a:path w="1673" h="1947">
                    <a:moveTo>
                      <a:pt x="0" y="1707"/>
                    </a:moveTo>
                    <a:cubicBezTo>
                      <a:pt x="134" y="1946"/>
                      <a:pt x="1672" y="1929"/>
                      <a:pt x="1539" y="1675"/>
                    </a:cubicBezTo>
                    <a:lnTo>
                      <a:pt x="829" y="0"/>
                    </a:lnTo>
                    <a:lnTo>
                      <a:pt x="0" y="1707"/>
                    </a:lnTo>
                  </a:path>
                </a:pathLst>
              </a:custGeom>
              <a:noFill/>
              <a:ln w="12600">
                <a:solidFill>
                  <a:srgbClr val="e30016"/>
                </a:solidFill>
                <a:miter/>
              </a:ln>
            </p:spPr>
          </p:sp>
        </p:grpSp>
        <p:sp>
          <p:nvSpPr>
            <p:cNvPr id="60" name="TextShape 16"/>
            <p:cNvSpPr txBox="1"/>
            <p:nvPr/>
          </p:nvSpPr>
          <p:spPr>
            <a:xfrm>
              <a:off x="1762560" y="1693800"/>
              <a:ext cx="1204200" cy="28044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pPr algn="ctr"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Ste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p 1 </a:t>
              </a:r>
              <a:br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Pre-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pru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nin</a:t>
              </a:r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g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1" name="Freeform 17"/>
            <p:cNvSpPr/>
            <p:nvPr/>
          </p:nvSpPr>
          <p:spPr>
            <a:xfrm>
              <a:off x="2042640" y="2717640"/>
              <a:ext cx="556920" cy="58320"/>
            </a:xfrm>
            <a:custGeom>
              <a:avLst/>
              <a:gdLst/>
              <a:ahLst/>
              <a:rect l="0" t="0" r="r" b="b"/>
              <a:pathLst>
                <a:path w="1547" h="162">
                  <a:moveTo>
                    <a:pt x="0" y="161"/>
                  </a:moveTo>
                  <a:cubicBezTo>
                    <a:pt x="328" y="0"/>
                    <a:pt x="1266" y="50"/>
                    <a:pt x="1546" y="161"/>
                  </a:cubicBezTo>
                </a:path>
              </a:pathLst>
            </a:custGeom>
            <a:ln w="7200">
              <a:solidFill>
                <a:srgbClr val="e30016"/>
              </a:solidFill>
              <a:custDash>
                <a:ds d="500000" sp="300000"/>
                <a:ds d="500000" sp="300000"/>
              </a:custDash>
              <a:miter/>
            </a:ln>
          </p:spPr>
        </p:sp>
      </p:grpSp>
      <p:sp>
        <p:nvSpPr>
          <p:cNvPr id="62" name="TextShape 18"/>
          <p:cNvSpPr txBox="1"/>
          <p:nvPr/>
        </p:nvSpPr>
        <p:spPr>
          <a:xfrm>
            <a:off x="1089720" y="2304720"/>
            <a:ext cx="345600" cy="34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1b1918"/>
                </a:solidFill>
                <a:latin typeface="Arial"/>
                <a:ea typeface="Arial"/>
              </a:rPr>
              <a:t>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63" name="Group 19"/>
          <p:cNvGrpSpPr/>
          <p:nvPr/>
        </p:nvGrpSpPr>
        <p:grpSpPr>
          <a:xfrm>
            <a:off x="0" y="0"/>
            <a:ext cx="6360120" cy="2784240"/>
            <a:chOff x="0" y="0"/>
            <a:chExt cx="6360120" cy="2784240"/>
          </a:xfrm>
        </p:grpSpPr>
        <p:grpSp>
          <p:nvGrpSpPr>
            <p:cNvPr id="64" name="Group 20"/>
            <p:cNvGrpSpPr/>
            <p:nvPr/>
          </p:nvGrpSpPr>
          <p:grpSpPr>
            <a:xfrm>
              <a:off x="0" y="0"/>
              <a:ext cx="36000" cy="36000"/>
              <a:chOff x="0" y="0"/>
              <a:chExt cx="36000" cy="36000"/>
            </a:xfrm>
          </p:grpSpPr>
        </p:grpSp>
        <p:sp>
          <p:nvSpPr>
            <p:cNvPr id="65" name="Freeform 21"/>
            <p:cNvSpPr/>
            <p:nvPr/>
          </p:nvSpPr>
          <p:spPr>
            <a:xfrm>
              <a:off x="4055400" y="1924920"/>
              <a:ext cx="1585800" cy="859680"/>
            </a:xfrm>
            <a:custGeom>
              <a:avLst/>
              <a:gdLst/>
              <a:ahLst/>
              <a:rect l="0" t="0" r="r" b="b"/>
              <a:pathLst>
                <a:path w="4405" h="2388">
                  <a:moveTo>
                    <a:pt x="0" y="214"/>
                  </a:moveTo>
                  <a:lnTo>
                    <a:pt x="0" y="2172"/>
                  </a:lnTo>
                  <a:cubicBezTo>
                    <a:pt x="0" y="2315"/>
                    <a:pt x="71" y="2387"/>
                    <a:pt x="214" y="2387"/>
                  </a:cubicBezTo>
                  <a:lnTo>
                    <a:pt x="4189" y="2387"/>
                  </a:lnTo>
                  <a:cubicBezTo>
                    <a:pt x="4332" y="2387"/>
                    <a:pt x="4404" y="2315"/>
                    <a:pt x="4404" y="2172"/>
                  </a:cubicBezTo>
                  <a:lnTo>
                    <a:pt x="4404" y="214"/>
                  </a:lnTo>
                  <a:cubicBezTo>
                    <a:pt x="4404" y="71"/>
                    <a:pt x="4332" y="0"/>
                    <a:pt x="4189" y="0"/>
                  </a:cubicBezTo>
                  <a:lnTo>
                    <a:pt x="214" y="0"/>
                  </a:lnTo>
                  <a:cubicBezTo>
                    <a:pt x="71" y="0"/>
                    <a:pt x="0" y="71"/>
                    <a:pt x="0" y="214"/>
                  </a:cubicBezTo>
                </a:path>
              </a:pathLst>
            </a:custGeom>
            <a:solidFill>
              <a:srgbClr val="ffffff"/>
            </a:solidFill>
            <a:ln w="10800">
              <a:solidFill>
                <a:srgbClr val="000000"/>
              </a:solidFill>
              <a:miter/>
            </a:ln>
          </p:spPr>
        </p:sp>
        <p:sp>
          <p:nvSpPr>
            <p:cNvPr id="66" name="TextShape 22"/>
            <p:cNvSpPr txBox="1"/>
            <p:nvPr/>
          </p:nvSpPr>
          <p:spPr>
            <a:xfrm>
              <a:off x="3337920" y="1965240"/>
              <a:ext cx="3022200" cy="42048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pPr algn="ctr"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Step 2 </a:t>
              </a:r>
              <a:br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Tree crown light optimization </a:t>
              </a:r>
              <a:br/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using DDE method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7" name="Freeform 23"/>
            <p:cNvSpPr/>
            <p:nvPr/>
          </p:nvSpPr>
          <p:spPr>
            <a:xfrm>
              <a:off x="4312800" y="2386080"/>
              <a:ext cx="463320" cy="353160"/>
            </a:xfrm>
            <a:custGeom>
              <a:avLst/>
              <a:gdLst/>
              <a:ahLst/>
              <a:rect l="0" t="0" r="r" b="b"/>
              <a:pathLst>
                <a:path w="1287" h="981">
                  <a:moveTo>
                    <a:pt x="0" y="0"/>
                  </a:moveTo>
                  <a:lnTo>
                    <a:pt x="1286" y="0"/>
                  </a:lnTo>
                  <a:lnTo>
                    <a:pt x="1286" y="980"/>
                  </a:lnTo>
                  <a:lnTo>
                    <a:pt x="0" y="98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68" name="" descr=""/>
            <p:cNvPicPr/>
            <p:nvPr/>
          </p:nvPicPr>
          <p:blipFill>
            <a:blip r:embed="rId5"/>
            <a:stretch/>
          </p:blipFill>
          <p:spPr>
            <a:xfrm>
              <a:off x="4312800" y="2386080"/>
              <a:ext cx="462600" cy="35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9" name="Freeform 24"/>
            <p:cNvSpPr/>
            <p:nvPr/>
          </p:nvSpPr>
          <p:spPr>
            <a:xfrm>
              <a:off x="4987440" y="2395440"/>
              <a:ext cx="424080" cy="353160"/>
            </a:xfrm>
            <a:custGeom>
              <a:avLst/>
              <a:gdLst/>
              <a:ahLst/>
              <a:rect l="0" t="0" r="r" b="b"/>
              <a:pathLst>
                <a:path w="1178" h="981">
                  <a:moveTo>
                    <a:pt x="0" y="0"/>
                  </a:moveTo>
                  <a:lnTo>
                    <a:pt x="1177" y="0"/>
                  </a:lnTo>
                  <a:lnTo>
                    <a:pt x="1177" y="980"/>
                  </a:lnTo>
                  <a:lnTo>
                    <a:pt x="0" y="98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70" name="" descr=""/>
            <p:cNvPicPr/>
            <p:nvPr/>
          </p:nvPicPr>
          <p:blipFill>
            <a:blip r:embed="rId6"/>
            <a:stretch/>
          </p:blipFill>
          <p:spPr>
            <a:xfrm>
              <a:off x="4987440" y="2395440"/>
              <a:ext cx="423360" cy="35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Line 25"/>
            <p:cNvSpPr/>
            <p:nvPr/>
          </p:nvSpPr>
          <p:spPr>
            <a:xfrm>
              <a:off x="4830480" y="2550600"/>
              <a:ext cx="120240" cy="0"/>
            </a:xfrm>
            <a:prstGeom prst="line">
              <a:avLst/>
            </a:prstGeom>
            <a:ln w="7200">
              <a:solidFill>
                <a:srgbClr val="61a0d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Line 26"/>
          <p:cNvSpPr/>
          <p:nvPr/>
        </p:nvSpPr>
        <p:spPr>
          <a:xfrm>
            <a:off x="1678320" y="2615400"/>
            <a:ext cx="138600" cy="0"/>
          </a:xfrm>
          <a:prstGeom prst="line">
            <a:avLst/>
          </a:prstGeom>
          <a:ln w="27000">
            <a:solidFill>
              <a:srgbClr val="1b191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7"/>
          <p:cNvSpPr/>
          <p:nvPr/>
        </p:nvSpPr>
        <p:spPr>
          <a:xfrm>
            <a:off x="3926520" y="2626920"/>
            <a:ext cx="138600" cy="0"/>
          </a:xfrm>
          <a:prstGeom prst="line">
            <a:avLst/>
          </a:prstGeom>
          <a:ln w="27000">
            <a:solidFill>
              <a:srgbClr val="1b191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8"/>
          <p:cNvSpPr/>
          <p:nvPr/>
        </p:nvSpPr>
        <p:spPr>
          <a:xfrm>
            <a:off x="2900880" y="2615400"/>
            <a:ext cx="266400" cy="0"/>
          </a:xfrm>
          <a:prstGeom prst="line">
            <a:avLst/>
          </a:prstGeom>
          <a:ln w="27000">
            <a:solidFill>
              <a:srgbClr val="1b191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9"/>
          <p:cNvSpPr/>
          <p:nvPr/>
        </p:nvSpPr>
        <p:spPr>
          <a:xfrm>
            <a:off x="5641200" y="2619000"/>
            <a:ext cx="266400" cy="0"/>
          </a:xfrm>
          <a:prstGeom prst="line">
            <a:avLst/>
          </a:prstGeom>
          <a:ln w="27000">
            <a:solidFill>
              <a:srgbClr val="1b1918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2018-09-12T13:25:26Z</dcterms:created>
  <dc:creator>Štefan Kohek</dc:creator>
  <dc:description/>
  <dc:language>sl-SI</dc:language>
  <cp:lastModifiedBy>Štefan Kohek</cp:lastModifiedBy>
  <dcterms:modified xsi:type="dcterms:W3CDTF">2018-09-12T13:26:04Z</dcterms:modified>
  <cp:revision>2</cp:revision>
  <dc:subject/>
  <dc:title/>
</cp:coreProperties>
</file>