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.bmp" ContentType="image/bmp"/>
  <Override PartName="/ppt/media/image4.bmp" ContentType="image/bmp"/>
  <Override PartName="/ppt/media/image3.bmp" ContentType="image/bmp"/>
  <Override PartName="/ppt/media/image1.bmp" ContentType="image/bmp"/>
  <Override PartName="/ppt/media/image2.bmp" ContentType="image/bmp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edit </a:t>
            </a:r>
            <a:r>
              <a:rPr b="0" lang="en-US" sz="4400" spc="-1" strike="noStrike">
                <a:latin typeface="Arial"/>
              </a:rPr>
              <a:t>the 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F66E1141-160B-4DF7-AD81-F7B8533A1C9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bmp"/><Relationship Id="rId2" Type="http://schemas.openxmlformats.org/officeDocument/2006/relationships/image" Target="../media/image2.bmp"/><Relationship Id="rId3" Type="http://schemas.openxmlformats.org/officeDocument/2006/relationships/image" Target="../media/image3.bmp"/><Relationship Id="rId4" Type="http://schemas.openxmlformats.org/officeDocument/2006/relationships/image" Target="../media/image4.bmp"/><Relationship Id="rId5" Type="http://schemas.openxmlformats.org/officeDocument/2006/relationships/image" Target="../media/image5.bmp"/><Relationship Id="rId6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1"/>
          <p:cNvSpPr/>
          <p:nvPr/>
        </p:nvSpPr>
        <p:spPr>
          <a:xfrm>
            <a:off x="485280" y="549720"/>
            <a:ext cx="1391760" cy="1654920"/>
          </a:xfrm>
          <a:custGeom>
            <a:avLst/>
            <a:gdLst/>
            <a:ahLst/>
            <a:rect l="0" t="0" r="r" b="b"/>
            <a:pathLst>
              <a:path w="3866" h="4597">
                <a:moveTo>
                  <a:pt x="0" y="0"/>
                </a:moveTo>
                <a:lnTo>
                  <a:pt x="3865" y="0"/>
                </a:lnTo>
                <a:lnTo>
                  <a:pt x="3865" y="4596"/>
                </a:lnTo>
                <a:lnTo>
                  <a:pt x="0" y="459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485280" y="549720"/>
            <a:ext cx="1391040" cy="1654200"/>
          </a:xfrm>
          <a:prstGeom prst="rect">
            <a:avLst/>
          </a:prstGeom>
          <a:ln>
            <a:noFill/>
          </a:ln>
        </p:spPr>
      </p:pic>
      <p:sp>
        <p:nvSpPr>
          <p:cNvPr id="43" name="Freeform 2"/>
          <p:cNvSpPr/>
          <p:nvPr/>
        </p:nvSpPr>
        <p:spPr>
          <a:xfrm>
            <a:off x="1895760" y="551880"/>
            <a:ext cx="1388160" cy="1650600"/>
          </a:xfrm>
          <a:custGeom>
            <a:avLst/>
            <a:gdLst/>
            <a:ahLst/>
            <a:rect l="0" t="0" r="r" b="b"/>
            <a:pathLst>
              <a:path w="3856" h="4585">
                <a:moveTo>
                  <a:pt x="0" y="0"/>
                </a:moveTo>
                <a:lnTo>
                  <a:pt x="3855" y="0"/>
                </a:lnTo>
                <a:lnTo>
                  <a:pt x="3855" y="4584"/>
                </a:lnTo>
                <a:lnTo>
                  <a:pt x="0" y="458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1895760" y="551880"/>
            <a:ext cx="1387440" cy="1649880"/>
          </a:xfrm>
          <a:prstGeom prst="rect">
            <a:avLst/>
          </a:prstGeom>
          <a:ln>
            <a:noFill/>
          </a:ln>
        </p:spPr>
      </p:pic>
      <p:sp>
        <p:nvSpPr>
          <p:cNvPr id="45" name="Freeform 3"/>
          <p:cNvSpPr/>
          <p:nvPr/>
        </p:nvSpPr>
        <p:spPr>
          <a:xfrm>
            <a:off x="5474880" y="551880"/>
            <a:ext cx="1388160" cy="1650600"/>
          </a:xfrm>
          <a:custGeom>
            <a:avLst/>
            <a:gdLst/>
            <a:ahLst/>
            <a:rect l="0" t="0" r="r" b="b"/>
            <a:pathLst>
              <a:path w="3856" h="4585">
                <a:moveTo>
                  <a:pt x="0" y="0"/>
                </a:moveTo>
                <a:lnTo>
                  <a:pt x="3855" y="0"/>
                </a:lnTo>
                <a:lnTo>
                  <a:pt x="3855" y="4584"/>
                </a:lnTo>
                <a:lnTo>
                  <a:pt x="0" y="458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pic>
        <p:nvPicPr>
          <p:cNvPr id="46" name="" descr=""/>
          <p:cNvPicPr/>
          <p:nvPr/>
        </p:nvPicPr>
        <p:blipFill>
          <a:blip r:embed="rId3"/>
          <a:stretch/>
        </p:blipFill>
        <p:spPr>
          <a:xfrm>
            <a:off x="5474880" y="551880"/>
            <a:ext cx="1387440" cy="1649880"/>
          </a:xfrm>
          <a:prstGeom prst="rect">
            <a:avLst/>
          </a:prstGeom>
          <a:ln>
            <a:noFill/>
          </a:ln>
        </p:spPr>
      </p:pic>
      <p:sp>
        <p:nvSpPr>
          <p:cNvPr id="47" name="Freeform 4"/>
          <p:cNvSpPr/>
          <p:nvPr/>
        </p:nvSpPr>
        <p:spPr>
          <a:xfrm>
            <a:off x="4304160" y="551880"/>
            <a:ext cx="1388160" cy="1650600"/>
          </a:xfrm>
          <a:custGeom>
            <a:avLst/>
            <a:gdLst/>
            <a:ahLst/>
            <a:rect l="0" t="0" r="r" b="b"/>
            <a:pathLst>
              <a:path w="3856" h="4585">
                <a:moveTo>
                  <a:pt x="0" y="0"/>
                </a:moveTo>
                <a:lnTo>
                  <a:pt x="3855" y="0"/>
                </a:lnTo>
                <a:lnTo>
                  <a:pt x="3855" y="4584"/>
                </a:lnTo>
                <a:lnTo>
                  <a:pt x="0" y="458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pic>
        <p:nvPicPr>
          <p:cNvPr id="48" name="" descr=""/>
          <p:cNvPicPr/>
          <p:nvPr/>
        </p:nvPicPr>
        <p:blipFill>
          <a:blip r:embed="rId4"/>
          <a:stretch/>
        </p:blipFill>
        <p:spPr>
          <a:xfrm>
            <a:off x="4304160" y="551880"/>
            <a:ext cx="1387440" cy="1649880"/>
          </a:xfrm>
          <a:prstGeom prst="rect">
            <a:avLst/>
          </a:prstGeom>
          <a:ln>
            <a:noFill/>
          </a:ln>
        </p:spPr>
      </p:pic>
      <p:sp>
        <p:nvSpPr>
          <p:cNvPr id="49" name="Freeform 5"/>
          <p:cNvSpPr/>
          <p:nvPr/>
        </p:nvSpPr>
        <p:spPr>
          <a:xfrm>
            <a:off x="3156840" y="551880"/>
            <a:ext cx="1388160" cy="1650600"/>
          </a:xfrm>
          <a:custGeom>
            <a:avLst/>
            <a:gdLst/>
            <a:ahLst/>
            <a:rect l="0" t="0" r="r" b="b"/>
            <a:pathLst>
              <a:path w="3856" h="4585">
                <a:moveTo>
                  <a:pt x="0" y="0"/>
                </a:moveTo>
                <a:lnTo>
                  <a:pt x="3855" y="0"/>
                </a:lnTo>
                <a:lnTo>
                  <a:pt x="3855" y="4584"/>
                </a:lnTo>
                <a:lnTo>
                  <a:pt x="0" y="458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pic>
        <p:nvPicPr>
          <p:cNvPr id="50" name="" descr=""/>
          <p:cNvPicPr/>
          <p:nvPr/>
        </p:nvPicPr>
        <p:blipFill>
          <a:blip r:embed="rId5"/>
          <a:stretch/>
        </p:blipFill>
        <p:spPr>
          <a:xfrm>
            <a:off x="3156840" y="551880"/>
            <a:ext cx="1387440" cy="1649880"/>
          </a:xfrm>
          <a:prstGeom prst="rect">
            <a:avLst/>
          </a:prstGeom>
          <a:ln>
            <a:noFill/>
          </a:ln>
        </p:spPr>
      </p:pic>
      <p:sp>
        <p:nvSpPr>
          <p:cNvPr id="51" name="TextShape 6"/>
          <p:cNvSpPr txBox="1"/>
          <p:nvPr/>
        </p:nvSpPr>
        <p:spPr>
          <a:xfrm>
            <a:off x="1064160" y="2300400"/>
            <a:ext cx="1014840" cy="140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1000" spc="-1" strike="noStrike">
                <a:solidFill>
                  <a:srgbClr val="1b1918"/>
                </a:solidFill>
                <a:latin typeface="Times New Roman"/>
                <a:ea typeface="Times New Roman"/>
              </a:rPr>
              <a:t>Unpru</a:t>
            </a:r>
            <a:r>
              <a:rPr b="0" lang="en-US" sz="1000" spc="-1" strike="noStrike">
                <a:solidFill>
                  <a:srgbClr val="1b1918"/>
                </a:solidFill>
                <a:latin typeface="Times New Roman"/>
                <a:ea typeface="Times New Roman"/>
              </a:rPr>
              <a:t>ned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2" name="TextShape 7"/>
          <p:cNvSpPr txBox="1"/>
          <p:nvPr/>
        </p:nvSpPr>
        <p:spPr>
          <a:xfrm>
            <a:off x="2611080" y="2304720"/>
            <a:ext cx="424080" cy="140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1000" spc="-1" strike="noStrike">
                <a:solidFill>
                  <a:srgbClr val="1b1918"/>
                </a:solidFill>
                <a:latin typeface="Times New Roman"/>
                <a:ea typeface="Times New Roman"/>
              </a:rPr>
              <a:t>HeP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3" name="TextShape 8"/>
          <p:cNvSpPr txBox="1"/>
          <p:nvPr/>
        </p:nvSpPr>
        <p:spPr>
          <a:xfrm>
            <a:off x="3741120" y="2305440"/>
            <a:ext cx="812880" cy="140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1000" spc="-1" strike="noStrike">
                <a:solidFill>
                  <a:srgbClr val="1b1918"/>
                </a:solidFill>
                <a:latin typeface="Times New Roman"/>
                <a:ea typeface="Times New Roman"/>
              </a:rPr>
              <a:t>DDEC</a:t>
            </a:r>
            <a:r>
              <a:rPr b="0" lang="en-US" sz="1000" spc="-1" strike="noStrike">
                <a:solidFill>
                  <a:srgbClr val="1b1918"/>
                </a:solidFill>
                <a:latin typeface="Times New Roman"/>
                <a:ea typeface="Times New Roman"/>
              </a:rPr>
              <a:t>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4" name="TextShape 9"/>
          <p:cNvSpPr txBox="1"/>
          <p:nvPr/>
        </p:nvSpPr>
        <p:spPr>
          <a:xfrm>
            <a:off x="5032080" y="2310480"/>
            <a:ext cx="422640" cy="140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1000" spc="-1" strike="noStrike">
                <a:solidFill>
                  <a:srgbClr val="1b1918"/>
                </a:solidFill>
                <a:latin typeface="Times New Roman"/>
                <a:ea typeface="Times New Roman"/>
              </a:rPr>
              <a:t>HeF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5" name="TextShape 10"/>
          <p:cNvSpPr txBox="1"/>
          <p:nvPr/>
        </p:nvSpPr>
        <p:spPr>
          <a:xfrm>
            <a:off x="6091560" y="2311200"/>
            <a:ext cx="812520" cy="140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1000" spc="-1" strike="noStrike">
                <a:solidFill>
                  <a:srgbClr val="1b1918"/>
                </a:solidFill>
                <a:latin typeface="Times New Roman"/>
                <a:ea typeface="Times New Roman"/>
              </a:rPr>
              <a:t>DDECy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LibreOffice/6.1.0.3$Linux_X86_64 LibreOffice_project/10$Build-3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2018-09-12T13:25:26Z</dcterms:created>
  <dc:creator>Štefan Kohek</dc:creator>
  <dc:description/>
  <dc:language>sl-SI</dc:language>
  <cp:lastModifiedBy>Štefan Kohek</cp:lastModifiedBy>
  <dcterms:modified xsi:type="dcterms:W3CDTF">2018-09-12T13:26:22Z</dcterms:modified>
  <cp:revision>3</cp:revision>
  <dc:subject/>
  <dc:title/>
</cp:coreProperties>
</file>